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4" r:id="rId2"/>
    <p:sldId id="276" r:id="rId3"/>
    <p:sldId id="279" r:id="rId4"/>
    <p:sldId id="278" r:id="rId5"/>
    <p:sldId id="267" r:id="rId6"/>
    <p:sldId id="266" r:id="rId7"/>
    <p:sldId id="280" r:id="rId8"/>
    <p:sldId id="272" r:id="rId9"/>
    <p:sldId id="270" r:id="rId10"/>
    <p:sldId id="284" r:id="rId11"/>
    <p:sldId id="271" r:id="rId12"/>
    <p:sldId id="268" r:id="rId13"/>
    <p:sldId id="281" r:id="rId14"/>
    <p:sldId id="256" r:id="rId15"/>
    <p:sldId id="257" r:id="rId16"/>
    <p:sldId id="258" r:id="rId17"/>
    <p:sldId id="259" r:id="rId18"/>
    <p:sldId id="260" r:id="rId19"/>
    <p:sldId id="261" r:id="rId20"/>
    <p:sldId id="262" r:id="rId21"/>
    <p:sldId id="285" r:id="rId22"/>
    <p:sldId id="282"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260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D1FD8-2033-4F7D-AB41-3A42DB7CA5ED}" v="43" dt="2024-05-06T12:52:27.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hya Tripathi" userId="10e5d281e08d8def" providerId="LiveId" clId="{59BD1FD8-2033-4F7D-AB41-3A42DB7CA5ED}"/>
    <pc:docChg chg="undo custSel addSld delSld modSld sldOrd">
      <pc:chgData name="Sandhya Tripathi" userId="10e5d281e08d8def" providerId="LiveId" clId="{59BD1FD8-2033-4F7D-AB41-3A42DB7CA5ED}" dt="2024-05-06T12:59:37.413" v="5833" actId="729"/>
      <pc:docMkLst>
        <pc:docMk/>
      </pc:docMkLst>
      <pc:sldChg chg="delSp modSp mod">
        <pc:chgData name="Sandhya Tripathi" userId="10e5d281e08d8def" providerId="LiveId" clId="{59BD1FD8-2033-4F7D-AB41-3A42DB7CA5ED}" dt="2024-05-05T12:11:37.727" v="3360" actId="20577"/>
        <pc:sldMkLst>
          <pc:docMk/>
          <pc:sldMk cId="710855061" sldId="256"/>
        </pc:sldMkLst>
        <pc:spChg chg="mod">
          <ac:chgData name="Sandhya Tripathi" userId="10e5d281e08d8def" providerId="LiveId" clId="{59BD1FD8-2033-4F7D-AB41-3A42DB7CA5ED}" dt="2024-05-05T12:11:37.727" v="3360" actId="20577"/>
          <ac:spMkLst>
            <pc:docMk/>
            <pc:sldMk cId="710855061" sldId="256"/>
            <ac:spMk id="2" creationId="{0302B7AD-B9DF-D441-CF40-FA4D0993C59B}"/>
          </ac:spMkLst>
        </pc:spChg>
        <pc:spChg chg="del">
          <ac:chgData name="Sandhya Tripathi" userId="10e5d281e08d8def" providerId="LiveId" clId="{59BD1FD8-2033-4F7D-AB41-3A42DB7CA5ED}" dt="2024-05-04T22:50:33.921" v="88" actId="478"/>
          <ac:spMkLst>
            <pc:docMk/>
            <pc:sldMk cId="710855061" sldId="256"/>
            <ac:spMk id="3" creationId="{20E4A9B6-5DB8-5D32-C8C0-963EB073B06F}"/>
          </ac:spMkLst>
        </pc:spChg>
        <pc:picChg chg="mod">
          <ac:chgData name="Sandhya Tripathi" userId="10e5d281e08d8def" providerId="LiveId" clId="{59BD1FD8-2033-4F7D-AB41-3A42DB7CA5ED}" dt="2024-05-05T12:10:43.675" v="3345" actId="14100"/>
          <ac:picMkLst>
            <pc:docMk/>
            <pc:sldMk cId="710855061" sldId="256"/>
            <ac:picMk id="5" creationId="{92253B25-823E-24B3-697C-454E3EC18037}"/>
          </ac:picMkLst>
        </pc:picChg>
      </pc:sldChg>
      <pc:sldChg chg="delSp modSp mod">
        <pc:chgData name="Sandhya Tripathi" userId="10e5d281e08d8def" providerId="LiveId" clId="{59BD1FD8-2033-4F7D-AB41-3A42DB7CA5ED}" dt="2024-05-05T12:15:53.602" v="3451" actId="313"/>
        <pc:sldMkLst>
          <pc:docMk/>
          <pc:sldMk cId="367190443" sldId="257"/>
        </pc:sldMkLst>
        <pc:spChg chg="mod">
          <ac:chgData name="Sandhya Tripathi" userId="10e5d281e08d8def" providerId="LiveId" clId="{59BD1FD8-2033-4F7D-AB41-3A42DB7CA5ED}" dt="2024-05-05T12:15:53.602" v="3451" actId="313"/>
          <ac:spMkLst>
            <pc:docMk/>
            <pc:sldMk cId="367190443" sldId="257"/>
            <ac:spMk id="2" creationId="{17E31055-E715-B732-E5F1-A286247EF0D0}"/>
          </ac:spMkLst>
        </pc:spChg>
        <pc:spChg chg="del">
          <ac:chgData name="Sandhya Tripathi" userId="10e5d281e08d8def" providerId="LiveId" clId="{59BD1FD8-2033-4F7D-AB41-3A42DB7CA5ED}" dt="2024-05-04T22:50:55.328" v="92" actId="478"/>
          <ac:spMkLst>
            <pc:docMk/>
            <pc:sldMk cId="367190443" sldId="257"/>
            <ac:spMk id="3" creationId="{43935D65-EBFC-D16D-18DD-EA9C0758FD6D}"/>
          </ac:spMkLst>
        </pc:spChg>
        <pc:picChg chg="mod">
          <ac:chgData name="Sandhya Tripathi" userId="10e5d281e08d8def" providerId="LiveId" clId="{59BD1FD8-2033-4F7D-AB41-3A42DB7CA5ED}" dt="2024-05-05T12:14:21.047" v="3424" actId="14100"/>
          <ac:picMkLst>
            <pc:docMk/>
            <pc:sldMk cId="367190443" sldId="257"/>
            <ac:picMk id="5" creationId="{2DF03926-79BB-A150-0764-E853CF944D7E}"/>
          </ac:picMkLst>
        </pc:picChg>
      </pc:sldChg>
      <pc:sldChg chg="addSp delSp modSp mod">
        <pc:chgData name="Sandhya Tripathi" userId="10e5d281e08d8def" providerId="LiveId" clId="{59BD1FD8-2033-4F7D-AB41-3A42DB7CA5ED}" dt="2024-05-05T12:16:20.590" v="3456" actId="14100"/>
        <pc:sldMkLst>
          <pc:docMk/>
          <pc:sldMk cId="1861244061" sldId="258"/>
        </pc:sldMkLst>
        <pc:spChg chg="del">
          <ac:chgData name="Sandhya Tripathi" userId="10e5d281e08d8def" providerId="LiveId" clId="{59BD1FD8-2033-4F7D-AB41-3A42DB7CA5ED}" dt="2024-05-05T12:15:05.678" v="3425" actId="478"/>
          <ac:spMkLst>
            <pc:docMk/>
            <pc:sldMk cId="1861244061" sldId="258"/>
            <ac:spMk id="2" creationId="{7B10E01F-E6BE-3CA9-FDA3-CE12D3304D20}"/>
          </ac:spMkLst>
        </pc:spChg>
        <pc:spChg chg="del">
          <ac:chgData name="Sandhya Tripathi" userId="10e5d281e08d8def" providerId="LiveId" clId="{59BD1FD8-2033-4F7D-AB41-3A42DB7CA5ED}" dt="2024-05-04T22:51:44.915" v="104" actId="478"/>
          <ac:spMkLst>
            <pc:docMk/>
            <pc:sldMk cId="1861244061" sldId="258"/>
            <ac:spMk id="3" creationId="{A9D51375-1339-1F06-0AEB-5A0EB262BCC5}"/>
          </ac:spMkLst>
        </pc:spChg>
        <pc:spChg chg="add mod">
          <ac:chgData name="Sandhya Tripathi" userId="10e5d281e08d8def" providerId="LiveId" clId="{59BD1FD8-2033-4F7D-AB41-3A42DB7CA5ED}" dt="2024-05-05T12:16:10.352" v="3454" actId="1076"/>
          <ac:spMkLst>
            <pc:docMk/>
            <pc:sldMk cId="1861244061" sldId="258"/>
            <ac:spMk id="4" creationId="{11CDD88D-7820-9019-4A70-9256BC414105}"/>
          </ac:spMkLst>
        </pc:spChg>
        <pc:picChg chg="mod">
          <ac:chgData name="Sandhya Tripathi" userId="10e5d281e08d8def" providerId="LiveId" clId="{59BD1FD8-2033-4F7D-AB41-3A42DB7CA5ED}" dt="2024-05-05T12:16:20.590" v="3456" actId="14100"/>
          <ac:picMkLst>
            <pc:docMk/>
            <pc:sldMk cId="1861244061" sldId="258"/>
            <ac:picMk id="5" creationId="{914E0775-04D6-0652-3406-A26432A2CF16}"/>
          </ac:picMkLst>
        </pc:picChg>
      </pc:sldChg>
      <pc:sldChg chg="delSp modSp mod">
        <pc:chgData name="Sandhya Tripathi" userId="10e5d281e08d8def" providerId="LiveId" clId="{59BD1FD8-2033-4F7D-AB41-3A42DB7CA5ED}" dt="2024-05-05T12:17:50.623" v="3496" actId="14100"/>
        <pc:sldMkLst>
          <pc:docMk/>
          <pc:sldMk cId="2961280436" sldId="259"/>
        </pc:sldMkLst>
        <pc:spChg chg="mod">
          <ac:chgData name="Sandhya Tripathi" userId="10e5d281e08d8def" providerId="LiveId" clId="{59BD1FD8-2033-4F7D-AB41-3A42DB7CA5ED}" dt="2024-05-05T12:17:30.123" v="3492" actId="115"/>
          <ac:spMkLst>
            <pc:docMk/>
            <pc:sldMk cId="2961280436" sldId="259"/>
            <ac:spMk id="2" creationId="{9BABCE00-497B-66D0-46CA-90A71EE88A8B}"/>
          </ac:spMkLst>
        </pc:spChg>
        <pc:spChg chg="del">
          <ac:chgData name="Sandhya Tripathi" userId="10e5d281e08d8def" providerId="LiveId" clId="{59BD1FD8-2033-4F7D-AB41-3A42DB7CA5ED}" dt="2024-05-04T22:52:08.069" v="109" actId="478"/>
          <ac:spMkLst>
            <pc:docMk/>
            <pc:sldMk cId="2961280436" sldId="259"/>
            <ac:spMk id="3" creationId="{F81EA9C4-AF4D-C9D7-0354-AA5EC2EF5DF1}"/>
          </ac:spMkLst>
        </pc:spChg>
        <pc:picChg chg="mod">
          <ac:chgData name="Sandhya Tripathi" userId="10e5d281e08d8def" providerId="LiveId" clId="{59BD1FD8-2033-4F7D-AB41-3A42DB7CA5ED}" dt="2024-05-05T12:17:50.623" v="3496" actId="14100"/>
          <ac:picMkLst>
            <pc:docMk/>
            <pc:sldMk cId="2961280436" sldId="259"/>
            <ac:picMk id="5" creationId="{2D242EEA-805F-B266-94E0-3E383BBDD744}"/>
          </ac:picMkLst>
        </pc:picChg>
      </pc:sldChg>
      <pc:sldChg chg="delSp modSp mod">
        <pc:chgData name="Sandhya Tripathi" userId="10e5d281e08d8def" providerId="LiveId" clId="{59BD1FD8-2033-4F7D-AB41-3A42DB7CA5ED}" dt="2024-05-05T12:18:57.532" v="3533" actId="14100"/>
        <pc:sldMkLst>
          <pc:docMk/>
          <pc:sldMk cId="2546435118" sldId="260"/>
        </pc:sldMkLst>
        <pc:spChg chg="mod">
          <ac:chgData name="Sandhya Tripathi" userId="10e5d281e08d8def" providerId="LiveId" clId="{59BD1FD8-2033-4F7D-AB41-3A42DB7CA5ED}" dt="2024-05-05T12:18:50.443" v="3531" actId="1076"/>
          <ac:spMkLst>
            <pc:docMk/>
            <pc:sldMk cId="2546435118" sldId="260"/>
            <ac:spMk id="2" creationId="{63962B58-B842-3E4D-4872-BBE676BD6133}"/>
          </ac:spMkLst>
        </pc:spChg>
        <pc:spChg chg="del">
          <ac:chgData name="Sandhya Tripathi" userId="10e5d281e08d8def" providerId="LiveId" clId="{59BD1FD8-2033-4F7D-AB41-3A42DB7CA5ED}" dt="2024-05-04T22:52:24.459" v="115" actId="478"/>
          <ac:spMkLst>
            <pc:docMk/>
            <pc:sldMk cId="2546435118" sldId="260"/>
            <ac:spMk id="3" creationId="{E0828807-D8E2-3834-6921-621E343CD42F}"/>
          </ac:spMkLst>
        </pc:spChg>
        <pc:picChg chg="mod">
          <ac:chgData name="Sandhya Tripathi" userId="10e5d281e08d8def" providerId="LiveId" clId="{59BD1FD8-2033-4F7D-AB41-3A42DB7CA5ED}" dt="2024-05-05T12:18:57.532" v="3533" actId="14100"/>
          <ac:picMkLst>
            <pc:docMk/>
            <pc:sldMk cId="2546435118" sldId="260"/>
            <ac:picMk id="5" creationId="{460E7028-AB75-6DEB-4E52-2EF099415B59}"/>
          </ac:picMkLst>
        </pc:picChg>
      </pc:sldChg>
      <pc:sldChg chg="delSp modSp mod">
        <pc:chgData name="Sandhya Tripathi" userId="10e5d281e08d8def" providerId="LiveId" clId="{59BD1FD8-2033-4F7D-AB41-3A42DB7CA5ED}" dt="2024-05-05T12:20:28.366" v="3590" actId="14100"/>
        <pc:sldMkLst>
          <pc:docMk/>
          <pc:sldMk cId="2955545436" sldId="261"/>
        </pc:sldMkLst>
        <pc:spChg chg="mod">
          <ac:chgData name="Sandhya Tripathi" userId="10e5d281e08d8def" providerId="LiveId" clId="{59BD1FD8-2033-4F7D-AB41-3A42DB7CA5ED}" dt="2024-05-05T12:20:25.178" v="3589" actId="1076"/>
          <ac:spMkLst>
            <pc:docMk/>
            <pc:sldMk cId="2955545436" sldId="261"/>
            <ac:spMk id="2" creationId="{4B2799CB-5555-1420-6767-93C2078DC16C}"/>
          </ac:spMkLst>
        </pc:spChg>
        <pc:spChg chg="del">
          <ac:chgData name="Sandhya Tripathi" userId="10e5d281e08d8def" providerId="LiveId" clId="{59BD1FD8-2033-4F7D-AB41-3A42DB7CA5ED}" dt="2024-05-04T22:52:44.697" v="119" actId="478"/>
          <ac:spMkLst>
            <pc:docMk/>
            <pc:sldMk cId="2955545436" sldId="261"/>
            <ac:spMk id="3" creationId="{CFB0DC99-0A6C-D553-5C37-480411D4F719}"/>
          </ac:spMkLst>
        </pc:spChg>
        <pc:picChg chg="mod">
          <ac:chgData name="Sandhya Tripathi" userId="10e5d281e08d8def" providerId="LiveId" clId="{59BD1FD8-2033-4F7D-AB41-3A42DB7CA5ED}" dt="2024-05-05T12:20:28.366" v="3590" actId="14100"/>
          <ac:picMkLst>
            <pc:docMk/>
            <pc:sldMk cId="2955545436" sldId="261"/>
            <ac:picMk id="5" creationId="{938F02D5-7A43-1C50-5889-A6C4683931AD}"/>
          </ac:picMkLst>
        </pc:picChg>
      </pc:sldChg>
      <pc:sldChg chg="delSp modSp mod">
        <pc:chgData name="Sandhya Tripathi" userId="10e5d281e08d8def" providerId="LiveId" clId="{59BD1FD8-2033-4F7D-AB41-3A42DB7CA5ED}" dt="2024-05-05T12:21:32.396" v="3627" actId="14100"/>
        <pc:sldMkLst>
          <pc:docMk/>
          <pc:sldMk cId="2431356127" sldId="262"/>
        </pc:sldMkLst>
        <pc:spChg chg="mod">
          <ac:chgData name="Sandhya Tripathi" userId="10e5d281e08d8def" providerId="LiveId" clId="{59BD1FD8-2033-4F7D-AB41-3A42DB7CA5ED}" dt="2024-05-05T12:21:28.257" v="3626" actId="1076"/>
          <ac:spMkLst>
            <pc:docMk/>
            <pc:sldMk cId="2431356127" sldId="262"/>
            <ac:spMk id="2" creationId="{7BC58FCC-018B-1CED-AFD3-DD881AB233D4}"/>
          </ac:spMkLst>
        </pc:spChg>
        <pc:spChg chg="del">
          <ac:chgData name="Sandhya Tripathi" userId="10e5d281e08d8def" providerId="LiveId" clId="{59BD1FD8-2033-4F7D-AB41-3A42DB7CA5ED}" dt="2024-05-04T22:53:09.456" v="125" actId="478"/>
          <ac:spMkLst>
            <pc:docMk/>
            <pc:sldMk cId="2431356127" sldId="262"/>
            <ac:spMk id="3" creationId="{92889E4E-E0DC-6713-6C2F-D2F62FD25F65}"/>
          </ac:spMkLst>
        </pc:spChg>
        <pc:picChg chg="mod">
          <ac:chgData name="Sandhya Tripathi" userId="10e5d281e08d8def" providerId="LiveId" clId="{59BD1FD8-2033-4F7D-AB41-3A42DB7CA5ED}" dt="2024-05-05T12:21:32.396" v="3627" actId="14100"/>
          <ac:picMkLst>
            <pc:docMk/>
            <pc:sldMk cId="2431356127" sldId="262"/>
            <ac:picMk id="5" creationId="{0FC6FE1D-298F-1863-95C6-6684FA088D19}"/>
          </ac:picMkLst>
        </pc:picChg>
      </pc:sldChg>
      <pc:sldChg chg="addSp modSp mod">
        <pc:chgData name="Sandhya Tripathi" userId="10e5d281e08d8def" providerId="LiveId" clId="{59BD1FD8-2033-4F7D-AB41-3A42DB7CA5ED}" dt="2024-05-05T11:48:30.639" v="2986" actId="115"/>
        <pc:sldMkLst>
          <pc:docMk/>
          <pc:sldMk cId="1750690434" sldId="264"/>
        </pc:sldMkLst>
        <pc:spChg chg="mod">
          <ac:chgData name="Sandhya Tripathi" userId="10e5d281e08d8def" providerId="LiveId" clId="{59BD1FD8-2033-4F7D-AB41-3A42DB7CA5ED}" dt="2024-05-05T11:48:30.639" v="2986" actId="115"/>
          <ac:spMkLst>
            <pc:docMk/>
            <pc:sldMk cId="1750690434" sldId="264"/>
            <ac:spMk id="8" creationId="{C14ED9CD-1F0D-DDA5-5C5E-BFD04FC01548}"/>
          </ac:spMkLst>
        </pc:spChg>
        <pc:spChg chg="mod">
          <ac:chgData name="Sandhya Tripathi" userId="10e5d281e08d8def" providerId="LiveId" clId="{59BD1FD8-2033-4F7D-AB41-3A42DB7CA5ED}" dt="2024-05-05T07:26:55.013" v="900" actId="164"/>
          <ac:spMkLst>
            <pc:docMk/>
            <pc:sldMk cId="1750690434" sldId="264"/>
            <ac:spMk id="9" creationId="{EBEFCFE2-F356-7BCE-CF14-9A65E1BBDFEA}"/>
          </ac:spMkLst>
        </pc:spChg>
        <pc:grpChg chg="add mod">
          <ac:chgData name="Sandhya Tripathi" userId="10e5d281e08d8def" providerId="LiveId" clId="{59BD1FD8-2033-4F7D-AB41-3A42DB7CA5ED}" dt="2024-05-05T07:26:55.013" v="900" actId="164"/>
          <ac:grpSpMkLst>
            <pc:docMk/>
            <pc:sldMk cId="1750690434" sldId="264"/>
            <ac:grpSpMk id="12" creationId="{FD710E8D-2EEF-8273-78F8-CE33697AEB3D}"/>
          </ac:grpSpMkLst>
        </pc:grpChg>
        <pc:picChg chg="mod">
          <ac:chgData name="Sandhya Tripathi" userId="10e5d281e08d8def" providerId="LiveId" clId="{59BD1FD8-2033-4F7D-AB41-3A42DB7CA5ED}" dt="2024-05-05T07:26:55.013" v="900" actId="164"/>
          <ac:picMkLst>
            <pc:docMk/>
            <pc:sldMk cId="1750690434" sldId="264"/>
            <ac:picMk id="5" creationId="{7462AACD-E925-5D45-E03B-76569F5E4B9B}"/>
          </ac:picMkLst>
        </pc:picChg>
        <pc:picChg chg="mod">
          <ac:chgData name="Sandhya Tripathi" userId="10e5d281e08d8def" providerId="LiveId" clId="{59BD1FD8-2033-4F7D-AB41-3A42DB7CA5ED}" dt="2024-05-05T07:26:55.013" v="900" actId="164"/>
          <ac:picMkLst>
            <pc:docMk/>
            <pc:sldMk cId="1750690434" sldId="264"/>
            <ac:picMk id="11" creationId="{2CBAFEC7-5BF7-4859-01AC-1A871D47D099}"/>
          </ac:picMkLst>
        </pc:picChg>
      </pc:sldChg>
      <pc:sldChg chg="addSp delSp modSp mod">
        <pc:chgData name="Sandhya Tripathi" userId="10e5d281e08d8def" providerId="LiveId" clId="{59BD1FD8-2033-4F7D-AB41-3A42DB7CA5ED}" dt="2024-05-06T10:46:19.429" v="4986" actId="20577"/>
        <pc:sldMkLst>
          <pc:docMk/>
          <pc:sldMk cId="4056924291" sldId="266"/>
        </pc:sldMkLst>
        <pc:spChg chg="add del mod topLvl">
          <ac:chgData name="Sandhya Tripathi" userId="10e5d281e08d8def" providerId="LiveId" clId="{59BD1FD8-2033-4F7D-AB41-3A42DB7CA5ED}" dt="2024-05-06T10:45:46.812" v="4972" actId="1076"/>
          <ac:spMkLst>
            <pc:docMk/>
            <pc:sldMk cId="4056924291" sldId="266"/>
            <ac:spMk id="8" creationId="{B119C2A9-68A4-178C-2405-821F6A643437}"/>
          </ac:spMkLst>
        </pc:spChg>
        <pc:spChg chg="add del mod topLvl">
          <ac:chgData name="Sandhya Tripathi" userId="10e5d281e08d8def" providerId="LiveId" clId="{59BD1FD8-2033-4F7D-AB41-3A42DB7CA5ED}" dt="2024-05-06T10:45:01.589" v="4961" actId="478"/>
          <ac:spMkLst>
            <pc:docMk/>
            <pc:sldMk cId="4056924291" sldId="266"/>
            <ac:spMk id="9" creationId="{BE2B73B7-FBC6-AAB4-C170-FDD0F729A472}"/>
          </ac:spMkLst>
        </pc:spChg>
        <pc:spChg chg="add del mod topLvl">
          <ac:chgData name="Sandhya Tripathi" userId="10e5d281e08d8def" providerId="LiveId" clId="{59BD1FD8-2033-4F7D-AB41-3A42DB7CA5ED}" dt="2024-05-06T10:45:41.013" v="4970" actId="1076"/>
          <ac:spMkLst>
            <pc:docMk/>
            <pc:sldMk cId="4056924291" sldId="266"/>
            <ac:spMk id="10" creationId="{921E62E8-0159-628F-83A2-C3E04A769B90}"/>
          </ac:spMkLst>
        </pc:spChg>
        <pc:spChg chg="add del mod topLvl">
          <ac:chgData name="Sandhya Tripathi" userId="10e5d281e08d8def" providerId="LiveId" clId="{59BD1FD8-2033-4F7D-AB41-3A42DB7CA5ED}" dt="2024-05-06T10:45:23.360" v="4966" actId="478"/>
          <ac:spMkLst>
            <pc:docMk/>
            <pc:sldMk cId="4056924291" sldId="266"/>
            <ac:spMk id="11" creationId="{6C4568C0-E13D-5834-5163-267BEA28ABF0}"/>
          </ac:spMkLst>
        </pc:spChg>
        <pc:spChg chg="add del mod topLvl">
          <ac:chgData name="Sandhya Tripathi" userId="10e5d281e08d8def" providerId="LiveId" clId="{59BD1FD8-2033-4F7D-AB41-3A42DB7CA5ED}" dt="2024-05-06T10:44:17.723" v="4951" actId="478"/>
          <ac:spMkLst>
            <pc:docMk/>
            <pc:sldMk cId="4056924291" sldId="266"/>
            <ac:spMk id="12" creationId="{DA8A590E-B9CC-69E9-12B3-79F4E92B536A}"/>
          </ac:spMkLst>
        </pc:spChg>
        <pc:spChg chg="add del mod topLvl">
          <ac:chgData name="Sandhya Tripathi" userId="10e5d281e08d8def" providerId="LiveId" clId="{59BD1FD8-2033-4F7D-AB41-3A42DB7CA5ED}" dt="2024-05-06T10:44:11.288" v="4949" actId="478"/>
          <ac:spMkLst>
            <pc:docMk/>
            <pc:sldMk cId="4056924291" sldId="266"/>
            <ac:spMk id="13" creationId="{5DAF515D-BD21-BC61-09C6-046B726CBBB5}"/>
          </ac:spMkLst>
        </pc:spChg>
        <pc:spChg chg="add del mod topLvl">
          <ac:chgData name="Sandhya Tripathi" userId="10e5d281e08d8def" providerId="LiveId" clId="{59BD1FD8-2033-4F7D-AB41-3A42DB7CA5ED}" dt="2024-05-06T10:45:27.460" v="4967" actId="1076"/>
          <ac:spMkLst>
            <pc:docMk/>
            <pc:sldMk cId="4056924291" sldId="266"/>
            <ac:spMk id="14" creationId="{11DBC4BB-87F5-0E40-9325-1CE331B49BD8}"/>
          </ac:spMkLst>
        </pc:spChg>
        <pc:spChg chg="add del mod topLvl">
          <ac:chgData name="Sandhya Tripathi" userId="10e5d281e08d8def" providerId="LiveId" clId="{59BD1FD8-2033-4F7D-AB41-3A42DB7CA5ED}" dt="2024-05-06T10:44:07.941" v="4948" actId="478"/>
          <ac:spMkLst>
            <pc:docMk/>
            <pc:sldMk cId="4056924291" sldId="266"/>
            <ac:spMk id="15" creationId="{C3552678-9B1E-21DA-AD21-B544EA1D0D57}"/>
          </ac:spMkLst>
        </pc:spChg>
        <pc:spChg chg="add del mod topLvl">
          <ac:chgData name="Sandhya Tripathi" userId="10e5d281e08d8def" providerId="LiveId" clId="{59BD1FD8-2033-4F7D-AB41-3A42DB7CA5ED}" dt="2024-05-06T10:45:51.389" v="4973" actId="1076"/>
          <ac:spMkLst>
            <pc:docMk/>
            <pc:sldMk cId="4056924291" sldId="266"/>
            <ac:spMk id="16" creationId="{681208E1-671D-E21A-08ED-F4892AC80FCF}"/>
          </ac:spMkLst>
        </pc:spChg>
        <pc:spChg chg="add del mod topLvl">
          <ac:chgData name="Sandhya Tripathi" userId="10e5d281e08d8def" providerId="LiveId" clId="{59BD1FD8-2033-4F7D-AB41-3A42DB7CA5ED}" dt="2024-05-06T10:45:44.637" v="4971" actId="1076"/>
          <ac:spMkLst>
            <pc:docMk/>
            <pc:sldMk cId="4056924291" sldId="266"/>
            <ac:spMk id="17" creationId="{41225841-6F79-7E89-63AF-9EDF6C8843F2}"/>
          </ac:spMkLst>
        </pc:spChg>
        <pc:spChg chg="add del mod topLvl">
          <ac:chgData name="Sandhya Tripathi" userId="10e5d281e08d8def" providerId="LiveId" clId="{59BD1FD8-2033-4F7D-AB41-3A42DB7CA5ED}" dt="2024-05-06T10:46:19.429" v="4986" actId="20577"/>
          <ac:spMkLst>
            <pc:docMk/>
            <pc:sldMk cId="4056924291" sldId="266"/>
            <ac:spMk id="18" creationId="{C0AD5CAB-4322-E865-292C-E823866CE7B7}"/>
          </ac:spMkLst>
        </pc:spChg>
        <pc:spChg chg="add del mod topLvl">
          <ac:chgData name="Sandhya Tripathi" userId="10e5d281e08d8def" providerId="LiveId" clId="{59BD1FD8-2033-4F7D-AB41-3A42DB7CA5ED}" dt="2024-05-06T10:44:15.741" v="4950" actId="478"/>
          <ac:spMkLst>
            <pc:docMk/>
            <pc:sldMk cId="4056924291" sldId="266"/>
            <ac:spMk id="19" creationId="{1300E8EE-9D1A-46BC-5BBD-D1E67DD8A85C}"/>
          </ac:spMkLst>
        </pc:spChg>
        <pc:grpChg chg="add del mod">
          <ac:chgData name="Sandhya Tripathi" userId="10e5d281e08d8def" providerId="LiveId" clId="{59BD1FD8-2033-4F7D-AB41-3A42DB7CA5ED}" dt="2024-05-06T10:44:02.403" v="4946" actId="165"/>
          <ac:grpSpMkLst>
            <pc:docMk/>
            <pc:sldMk cId="4056924291" sldId="266"/>
            <ac:grpSpMk id="27" creationId="{2A82CA1D-290C-465C-F972-D7EB70C1504F}"/>
          </ac:grpSpMkLst>
        </pc:grpChg>
        <pc:picChg chg="add del mod topLvl">
          <ac:chgData name="Sandhya Tripathi" userId="10e5d281e08d8def" providerId="LiveId" clId="{59BD1FD8-2033-4F7D-AB41-3A42DB7CA5ED}" dt="2024-05-06T10:45:38.305" v="4969" actId="1076"/>
          <ac:picMkLst>
            <pc:docMk/>
            <pc:sldMk cId="4056924291" sldId="266"/>
            <ac:picMk id="26" creationId="{6D04DFDA-F4BB-8E8D-9C6E-9BD57FAF55EE}"/>
          </ac:picMkLst>
        </pc:picChg>
      </pc:sldChg>
      <pc:sldChg chg="new del">
        <pc:chgData name="Sandhya Tripathi" userId="10e5d281e08d8def" providerId="LiveId" clId="{59BD1FD8-2033-4F7D-AB41-3A42DB7CA5ED}" dt="2024-05-04T22:44:57.283" v="16" actId="47"/>
        <pc:sldMkLst>
          <pc:docMk/>
          <pc:sldMk cId="1854600186" sldId="267"/>
        </pc:sldMkLst>
      </pc:sldChg>
      <pc:sldChg chg="addSp delSp modSp new mod ord">
        <pc:chgData name="Sandhya Tripathi" userId="10e5d281e08d8def" providerId="LiveId" clId="{59BD1FD8-2033-4F7D-AB41-3A42DB7CA5ED}" dt="2024-05-06T11:14:04.283" v="5368" actId="255"/>
        <pc:sldMkLst>
          <pc:docMk/>
          <pc:sldMk cId="2551309985" sldId="267"/>
        </pc:sldMkLst>
        <pc:spChg chg="mod">
          <ac:chgData name="Sandhya Tripathi" userId="10e5d281e08d8def" providerId="LiveId" clId="{59BD1FD8-2033-4F7D-AB41-3A42DB7CA5ED}" dt="2024-05-06T11:14:04.283" v="5368" actId="255"/>
          <ac:spMkLst>
            <pc:docMk/>
            <pc:sldMk cId="2551309985" sldId="267"/>
            <ac:spMk id="2" creationId="{F534EBBD-DCAC-0756-FD48-65FC90C52795}"/>
          </ac:spMkLst>
        </pc:spChg>
        <pc:spChg chg="del">
          <ac:chgData name="Sandhya Tripathi" userId="10e5d281e08d8def" providerId="LiveId" clId="{59BD1FD8-2033-4F7D-AB41-3A42DB7CA5ED}" dt="2024-05-04T22:57:33.695" v="136" actId="478"/>
          <ac:spMkLst>
            <pc:docMk/>
            <pc:sldMk cId="2551309985" sldId="267"/>
            <ac:spMk id="3" creationId="{968488AF-C986-EE0D-E077-9E877E3F1AA4}"/>
          </ac:spMkLst>
        </pc:spChg>
        <pc:picChg chg="add mod">
          <ac:chgData name="Sandhya Tripathi" userId="10e5d281e08d8def" providerId="LiveId" clId="{59BD1FD8-2033-4F7D-AB41-3A42DB7CA5ED}" dt="2024-05-06T11:12:51.853" v="5363" actId="1076"/>
          <ac:picMkLst>
            <pc:docMk/>
            <pc:sldMk cId="2551309985" sldId="267"/>
            <ac:picMk id="5" creationId="{34100C9F-9674-B407-330D-550762B3C55E}"/>
          </ac:picMkLst>
        </pc:picChg>
        <pc:picChg chg="add del">
          <ac:chgData name="Sandhya Tripathi" userId="10e5d281e08d8def" providerId="LiveId" clId="{59BD1FD8-2033-4F7D-AB41-3A42DB7CA5ED}" dt="2024-05-04T22:57:40.282" v="138" actId="478"/>
          <ac:picMkLst>
            <pc:docMk/>
            <pc:sldMk cId="2551309985" sldId="267"/>
            <ac:picMk id="5" creationId="{C7003537-997C-BDC3-142A-9D8789B83E1E}"/>
          </ac:picMkLst>
        </pc:picChg>
        <pc:picChg chg="add del mod">
          <ac:chgData name="Sandhya Tripathi" userId="10e5d281e08d8def" providerId="LiveId" clId="{59BD1FD8-2033-4F7D-AB41-3A42DB7CA5ED}" dt="2024-05-06T11:03:43.657" v="5052" actId="478"/>
          <ac:picMkLst>
            <pc:docMk/>
            <pc:sldMk cId="2551309985" sldId="267"/>
            <ac:picMk id="7" creationId="{A3782AD8-111B-4720-FED0-942515DFCE2D}"/>
          </ac:picMkLst>
        </pc:picChg>
      </pc:sldChg>
      <pc:sldChg chg="addSp delSp modSp new mod">
        <pc:chgData name="Sandhya Tripathi" userId="10e5d281e08d8def" providerId="LiveId" clId="{59BD1FD8-2033-4F7D-AB41-3A42DB7CA5ED}" dt="2024-05-04T22:49:55.141" v="82" actId="207"/>
        <pc:sldMkLst>
          <pc:docMk/>
          <pc:sldMk cId="2864700859" sldId="268"/>
        </pc:sldMkLst>
        <pc:spChg chg="mod">
          <ac:chgData name="Sandhya Tripathi" userId="10e5d281e08d8def" providerId="LiveId" clId="{59BD1FD8-2033-4F7D-AB41-3A42DB7CA5ED}" dt="2024-05-04T22:49:55.141" v="82" actId="207"/>
          <ac:spMkLst>
            <pc:docMk/>
            <pc:sldMk cId="2864700859" sldId="268"/>
            <ac:spMk id="2" creationId="{7E42BC79-348F-AAF2-73EA-0ACA00F02354}"/>
          </ac:spMkLst>
        </pc:spChg>
        <pc:spChg chg="del">
          <ac:chgData name="Sandhya Tripathi" userId="10e5d281e08d8def" providerId="LiveId" clId="{59BD1FD8-2033-4F7D-AB41-3A42DB7CA5ED}" dt="2024-05-04T22:46:14.441" v="50" actId="478"/>
          <ac:spMkLst>
            <pc:docMk/>
            <pc:sldMk cId="2864700859" sldId="268"/>
            <ac:spMk id="3" creationId="{89AA7BA5-C063-5674-CB30-95AE6575A056}"/>
          </ac:spMkLst>
        </pc:spChg>
        <pc:picChg chg="add del">
          <ac:chgData name="Sandhya Tripathi" userId="10e5d281e08d8def" providerId="LiveId" clId="{59BD1FD8-2033-4F7D-AB41-3A42DB7CA5ED}" dt="2024-05-04T22:46:26.375" v="52" actId="478"/>
          <ac:picMkLst>
            <pc:docMk/>
            <pc:sldMk cId="2864700859" sldId="268"/>
            <ac:picMk id="5" creationId="{87A3A325-511B-602D-0A2E-07D533D42A9A}"/>
          </ac:picMkLst>
        </pc:picChg>
        <pc:picChg chg="add mod ord">
          <ac:chgData name="Sandhya Tripathi" userId="10e5d281e08d8def" providerId="LiveId" clId="{59BD1FD8-2033-4F7D-AB41-3A42DB7CA5ED}" dt="2024-05-04T22:48:13.975" v="68" actId="14100"/>
          <ac:picMkLst>
            <pc:docMk/>
            <pc:sldMk cId="2864700859" sldId="268"/>
            <ac:picMk id="6" creationId="{D121EEA4-F774-D577-FAB3-F0428A388B2B}"/>
          </ac:picMkLst>
        </pc:picChg>
      </pc:sldChg>
      <pc:sldChg chg="addSp modSp new mod">
        <pc:chgData name="Sandhya Tripathi" userId="10e5d281e08d8def" providerId="LiveId" clId="{59BD1FD8-2033-4F7D-AB41-3A42DB7CA5ED}" dt="2024-05-04T22:55:19.879" v="135" actId="14100"/>
        <pc:sldMkLst>
          <pc:docMk/>
          <pc:sldMk cId="3242896074" sldId="269"/>
        </pc:sldMkLst>
        <pc:picChg chg="add mod">
          <ac:chgData name="Sandhya Tripathi" userId="10e5d281e08d8def" providerId="LiveId" clId="{59BD1FD8-2033-4F7D-AB41-3A42DB7CA5ED}" dt="2024-05-04T22:55:19.879" v="135" actId="14100"/>
          <ac:picMkLst>
            <pc:docMk/>
            <pc:sldMk cId="3242896074" sldId="269"/>
            <ac:picMk id="5" creationId="{18B31F38-26DF-A90C-C58D-712580FA43AD}"/>
          </ac:picMkLst>
        </pc:picChg>
      </pc:sldChg>
      <pc:sldChg chg="addSp delSp modSp new mod">
        <pc:chgData name="Sandhya Tripathi" userId="10e5d281e08d8def" providerId="LiveId" clId="{59BD1FD8-2033-4F7D-AB41-3A42DB7CA5ED}" dt="2024-05-04T23:04:16.963" v="183" actId="14100"/>
        <pc:sldMkLst>
          <pc:docMk/>
          <pc:sldMk cId="168382158" sldId="270"/>
        </pc:sldMkLst>
        <pc:spChg chg="del">
          <ac:chgData name="Sandhya Tripathi" userId="10e5d281e08d8def" providerId="LiveId" clId="{59BD1FD8-2033-4F7D-AB41-3A42DB7CA5ED}" dt="2024-05-04T23:02:29.547" v="175" actId="478"/>
          <ac:spMkLst>
            <pc:docMk/>
            <pc:sldMk cId="168382158" sldId="270"/>
            <ac:spMk id="2" creationId="{93E562CF-3020-913B-DCC9-C6C241D67723}"/>
          </ac:spMkLst>
        </pc:spChg>
        <pc:spChg chg="del">
          <ac:chgData name="Sandhya Tripathi" userId="10e5d281e08d8def" providerId="LiveId" clId="{59BD1FD8-2033-4F7D-AB41-3A42DB7CA5ED}" dt="2024-05-04T23:01:54.043" v="172"/>
          <ac:spMkLst>
            <pc:docMk/>
            <pc:sldMk cId="168382158" sldId="270"/>
            <ac:spMk id="3" creationId="{0CFDACFE-8803-7BC5-4B96-7EE36ECE5128}"/>
          </ac:spMkLst>
        </pc:spChg>
        <pc:spChg chg="add del mod">
          <ac:chgData name="Sandhya Tripathi" userId="10e5d281e08d8def" providerId="LiveId" clId="{59BD1FD8-2033-4F7D-AB41-3A42DB7CA5ED}" dt="2024-05-04T23:02:11.756" v="174"/>
          <ac:spMkLst>
            <pc:docMk/>
            <pc:sldMk cId="168382158" sldId="270"/>
            <ac:spMk id="6" creationId="{AC25E910-13FE-7644-8868-14F1D346A642}"/>
          </ac:spMkLst>
        </pc:spChg>
        <pc:spChg chg="add del mod">
          <ac:chgData name="Sandhya Tripathi" userId="10e5d281e08d8def" providerId="LiveId" clId="{59BD1FD8-2033-4F7D-AB41-3A42DB7CA5ED}" dt="2024-05-04T23:03:39.615" v="177" actId="478"/>
          <ac:spMkLst>
            <pc:docMk/>
            <pc:sldMk cId="168382158" sldId="270"/>
            <ac:spMk id="9" creationId="{F9F8E055-B11F-DAE2-7B04-1A1E4CAB1672}"/>
          </ac:spMkLst>
        </pc:spChg>
        <pc:picChg chg="add del mod">
          <ac:chgData name="Sandhya Tripathi" userId="10e5d281e08d8def" providerId="LiveId" clId="{59BD1FD8-2033-4F7D-AB41-3A42DB7CA5ED}" dt="2024-05-04T23:01:56.340" v="173" actId="478"/>
          <ac:picMkLst>
            <pc:docMk/>
            <pc:sldMk cId="168382158" sldId="270"/>
            <ac:picMk id="4" creationId="{5F72F525-CD87-DE32-F09D-68CEA728F0C8}"/>
          </ac:picMkLst>
        </pc:picChg>
        <pc:picChg chg="add del mod">
          <ac:chgData name="Sandhya Tripathi" userId="10e5d281e08d8def" providerId="LiveId" clId="{59BD1FD8-2033-4F7D-AB41-3A42DB7CA5ED}" dt="2024-05-04T23:03:36.814" v="176" actId="478"/>
          <ac:picMkLst>
            <pc:docMk/>
            <pc:sldMk cId="168382158" sldId="270"/>
            <ac:picMk id="7" creationId="{84DCA701-F734-00C6-9E37-6D82756E1DFE}"/>
          </ac:picMkLst>
        </pc:picChg>
        <pc:picChg chg="add mod">
          <ac:chgData name="Sandhya Tripathi" userId="10e5d281e08d8def" providerId="LiveId" clId="{59BD1FD8-2033-4F7D-AB41-3A42DB7CA5ED}" dt="2024-05-04T23:04:16.963" v="183" actId="14100"/>
          <ac:picMkLst>
            <pc:docMk/>
            <pc:sldMk cId="168382158" sldId="270"/>
            <ac:picMk id="11" creationId="{7E32CEB7-7E23-E626-5F0F-FD069E71C776}"/>
          </ac:picMkLst>
        </pc:picChg>
      </pc:sldChg>
      <pc:sldChg chg="new del">
        <pc:chgData name="Sandhya Tripathi" userId="10e5d281e08d8def" providerId="LiveId" clId="{59BD1FD8-2033-4F7D-AB41-3A42DB7CA5ED}" dt="2024-05-04T23:01:32.168" v="170" actId="47"/>
        <pc:sldMkLst>
          <pc:docMk/>
          <pc:sldMk cId="3973550312" sldId="270"/>
        </pc:sldMkLst>
      </pc:sldChg>
      <pc:sldChg chg="addSp delSp modSp new mod ord">
        <pc:chgData name="Sandhya Tripathi" userId="10e5d281e08d8def" providerId="LiveId" clId="{59BD1FD8-2033-4F7D-AB41-3A42DB7CA5ED}" dt="2024-05-06T11:44:11.069" v="5491" actId="20577"/>
        <pc:sldMkLst>
          <pc:docMk/>
          <pc:sldMk cId="536338170" sldId="271"/>
        </pc:sldMkLst>
        <pc:spChg chg="mod">
          <ac:chgData name="Sandhya Tripathi" userId="10e5d281e08d8def" providerId="LiveId" clId="{59BD1FD8-2033-4F7D-AB41-3A42DB7CA5ED}" dt="2024-05-06T11:16:32.436" v="5378" actId="1076"/>
          <ac:spMkLst>
            <pc:docMk/>
            <pc:sldMk cId="536338170" sldId="271"/>
            <ac:spMk id="2" creationId="{64D9776B-F958-0EA8-FCE1-6089D0918266}"/>
          </ac:spMkLst>
        </pc:spChg>
        <pc:spChg chg="del mod">
          <ac:chgData name="Sandhya Tripathi" userId="10e5d281e08d8def" providerId="LiveId" clId="{59BD1FD8-2033-4F7D-AB41-3A42DB7CA5ED}" dt="2024-05-05T07:03:03.999" v="502" actId="478"/>
          <ac:spMkLst>
            <pc:docMk/>
            <pc:sldMk cId="536338170" sldId="271"/>
            <ac:spMk id="3" creationId="{0045115D-8EAA-EAB7-3094-B5D9081D25DE}"/>
          </ac:spMkLst>
        </pc:spChg>
        <pc:spChg chg="add del mod">
          <ac:chgData name="Sandhya Tripathi" userId="10e5d281e08d8def" providerId="LiveId" clId="{59BD1FD8-2033-4F7D-AB41-3A42DB7CA5ED}" dt="2024-05-05T07:02:06.751" v="491" actId="478"/>
          <ac:spMkLst>
            <pc:docMk/>
            <pc:sldMk cId="536338170" sldId="271"/>
            <ac:spMk id="6" creationId="{064FEF26-3BB8-64B4-4D8C-465C6B4373BC}"/>
          </ac:spMkLst>
        </pc:spChg>
        <pc:spChg chg="add del mod">
          <ac:chgData name="Sandhya Tripathi" userId="10e5d281e08d8def" providerId="LiveId" clId="{59BD1FD8-2033-4F7D-AB41-3A42DB7CA5ED}" dt="2024-05-06T10:16:08.782" v="3921" actId="478"/>
          <ac:spMkLst>
            <pc:docMk/>
            <pc:sldMk cId="536338170" sldId="271"/>
            <ac:spMk id="8" creationId="{CA3DB3AE-C296-C937-9FA9-F994B06BB9FE}"/>
          </ac:spMkLst>
        </pc:spChg>
        <pc:graphicFrameChg chg="add del mod">
          <ac:chgData name="Sandhya Tripathi" userId="10e5d281e08d8def" providerId="LiveId" clId="{59BD1FD8-2033-4F7D-AB41-3A42DB7CA5ED}" dt="2024-05-06T09:14:53.192" v="3801" actId="478"/>
          <ac:graphicFrameMkLst>
            <pc:docMk/>
            <pc:sldMk cId="536338170" sldId="271"/>
            <ac:graphicFrameMk id="3" creationId="{E1F32AF1-3037-5F9F-001B-CAB136A4AE09}"/>
          </ac:graphicFrameMkLst>
        </pc:graphicFrameChg>
        <pc:graphicFrameChg chg="add del mod">
          <ac:chgData name="Sandhya Tripathi" userId="10e5d281e08d8def" providerId="LiveId" clId="{59BD1FD8-2033-4F7D-AB41-3A42DB7CA5ED}" dt="2024-05-06T09:30:24.930" v="3813" actId="478"/>
          <ac:graphicFrameMkLst>
            <pc:docMk/>
            <pc:sldMk cId="536338170" sldId="271"/>
            <ac:graphicFrameMk id="4" creationId="{3530BB74-D9A1-9DE9-AD37-2425023F2EEB}"/>
          </ac:graphicFrameMkLst>
        </pc:graphicFrameChg>
        <pc:graphicFrameChg chg="add mod modGraphic">
          <ac:chgData name="Sandhya Tripathi" userId="10e5d281e08d8def" providerId="LiveId" clId="{59BD1FD8-2033-4F7D-AB41-3A42DB7CA5ED}" dt="2024-05-06T11:44:11.069" v="5491" actId="20577"/>
          <ac:graphicFrameMkLst>
            <pc:docMk/>
            <pc:sldMk cId="536338170" sldId="271"/>
            <ac:graphicFrameMk id="7" creationId="{A3486915-9267-E32B-11B1-9914B2136523}"/>
          </ac:graphicFrameMkLst>
        </pc:graphicFrameChg>
        <pc:picChg chg="add del mod">
          <ac:chgData name="Sandhya Tripathi" userId="10e5d281e08d8def" providerId="LiveId" clId="{59BD1FD8-2033-4F7D-AB41-3A42DB7CA5ED}" dt="2024-05-05T07:02:50.905" v="500" actId="478"/>
          <ac:picMkLst>
            <pc:docMk/>
            <pc:sldMk cId="536338170" sldId="271"/>
            <ac:picMk id="4" creationId="{7BA1EE8A-D073-A554-AAA6-5895B4D2DDCD}"/>
          </ac:picMkLst>
        </pc:picChg>
        <pc:picChg chg="add del mod">
          <ac:chgData name="Sandhya Tripathi" userId="10e5d281e08d8def" providerId="LiveId" clId="{59BD1FD8-2033-4F7D-AB41-3A42DB7CA5ED}" dt="2024-05-04T23:06:28.772" v="253" actId="478"/>
          <ac:picMkLst>
            <pc:docMk/>
            <pc:sldMk cId="536338170" sldId="271"/>
            <ac:picMk id="5" creationId="{588AEE5D-DD3F-B7CF-0E53-1B320F71A211}"/>
          </ac:picMkLst>
        </pc:picChg>
        <pc:picChg chg="add del mod">
          <ac:chgData name="Sandhya Tripathi" userId="10e5d281e08d8def" providerId="LiveId" clId="{59BD1FD8-2033-4F7D-AB41-3A42DB7CA5ED}" dt="2024-05-05T11:07:52.583" v="2248" actId="478"/>
          <ac:picMkLst>
            <pc:docMk/>
            <pc:sldMk cId="536338170" sldId="271"/>
            <ac:picMk id="10" creationId="{CE2D2670-A0AB-B825-EBDF-69188759DA62}"/>
          </ac:picMkLst>
        </pc:picChg>
        <pc:picChg chg="add del mod">
          <ac:chgData name="Sandhya Tripathi" userId="10e5d281e08d8def" providerId="LiveId" clId="{59BD1FD8-2033-4F7D-AB41-3A42DB7CA5ED}" dt="2024-05-05T11:19:16.299" v="2667" actId="478"/>
          <ac:picMkLst>
            <pc:docMk/>
            <pc:sldMk cId="536338170" sldId="271"/>
            <ac:picMk id="11" creationId="{4FF4A1EC-FE75-0D21-BC20-52DD12A7A48A}"/>
          </ac:picMkLst>
        </pc:picChg>
      </pc:sldChg>
      <pc:sldChg chg="addSp delSp modSp new mod">
        <pc:chgData name="Sandhya Tripathi" userId="10e5d281e08d8def" providerId="LiveId" clId="{59BD1FD8-2033-4F7D-AB41-3A42DB7CA5ED}" dt="2024-05-06T12:14:52.086" v="5528" actId="20577"/>
        <pc:sldMkLst>
          <pc:docMk/>
          <pc:sldMk cId="102528825" sldId="272"/>
        </pc:sldMkLst>
        <pc:spChg chg="del mod">
          <ac:chgData name="Sandhya Tripathi" userId="10e5d281e08d8def" providerId="LiveId" clId="{59BD1FD8-2033-4F7D-AB41-3A42DB7CA5ED}" dt="2024-05-05T09:12:01.368" v="1437" actId="478"/>
          <ac:spMkLst>
            <pc:docMk/>
            <pc:sldMk cId="102528825" sldId="272"/>
            <ac:spMk id="2" creationId="{10275D2B-3664-0134-9004-858BEC293AAD}"/>
          </ac:spMkLst>
        </pc:spChg>
        <pc:spChg chg="del">
          <ac:chgData name="Sandhya Tripathi" userId="10e5d281e08d8def" providerId="LiveId" clId="{59BD1FD8-2033-4F7D-AB41-3A42DB7CA5ED}" dt="2024-05-05T09:11:57.325" v="1436" actId="478"/>
          <ac:spMkLst>
            <pc:docMk/>
            <pc:sldMk cId="102528825" sldId="272"/>
            <ac:spMk id="3" creationId="{4B92411E-A44F-4DED-6892-F9492A9FFEC2}"/>
          </ac:spMkLst>
        </pc:spChg>
        <pc:spChg chg="add del mod">
          <ac:chgData name="Sandhya Tripathi" userId="10e5d281e08d8def" providerId="LiveId" clId="{59BD1FD8-2033-4F7D-AB41-3A42DB7CA5ED}" dt="2024-05-05T09:12:08.449" v="1438" actId="478"/>
          <ac:spMkLst>
            <pc:docMk/>
            <pc:sldMk cId="102528825" sldId="272"/>
            <ac:spMk id="5" creationId="{B5AF85AF-3737-DCC8-8716-E41666544C2E}"/>
          </ac:spMkLst>
        </pc:spChg>
        <pc:spChg chg="add mod">
          <ac:chgData name="Sandhya Tripathi" userId="10e5d281e08d8def" providerId="LiveId" clId="{59BD1FD8-2033-4F7D-AB41-3A42DB7CA5ED}" dt="2024-05-05T11:45:57.350" v="2979" actId="164"/>
          <ac:spMkLst>
            <pc:docMk/>
            <pc:sldMk cId="102528825" sldId="272"/>
            <ac:spMk id="10" creationId="{D25343AA-73DC-9FF8-81FC-49A80EA5CDE0}"/>
          </ac:spMkLst>
        </pc:spChg>
        <pc:spChg chg="add mod">
          <ac:chgData name="Sandhya Tripathi" userId="10e5d281e08d8def" providerId="LiveId" clId="{59BD1FD8-2033-4F7D-AB41-3A42DB7CA5ED}" dt="2024-05-05T11:45:57.350" v="2979" actId="164"/>
          <ac:spMkLst>
            <pc:docMk/>
            <pc:sldMk cId="102528825" sldId="272"/>
            <ac:spMk id="13" creationId="{D4FBEB2F-8433-D183-8637-49987EF6E71D}"/>
          </ac:spMkLst>
        </pc:spChg>
        <pc:spChg chg="add mod">
          <ac:chgData name="Sandhya Tripathi" userId="10e5d281e08d8def" providerId="LiveId" clId="{59BD1FD8-2033-4F7D-AB41-3A42DB7CA5ED}" dt="2024-05-06T12:14:52.086" v="5528" actId="20577"/>
          <ac:spMkLst>
            <pc:docMk/>
            <pc:sldMk cId="102528825" sldId="272"/>
            <ac:spMk id="14" creationId="{6555FC95-F45D-B964-34F2-90B9A323E591}"/>
          </ac:spMkLst>
        </pc:spChg>
        <pc:spChg chg="add mod">
          <ac:chgData name="Sandhya Tripathi" userId="10e5d281e08d8def" providerId="LiveId" clId="{59BD1FD8-2033-4F7D-AB41-3A42DB7CA5ED}" dt="2024-05-06T10:51:13.235" v="5041" actId="20577"/>
          <ac:spMkLst>
            <pc:docMk/>
            <pc:sldMk cId="102528825" sldId="272"/>
            <ac:spMk id="15" creationId="{EF31EBB1-F480-E2BB-581D-A3108BCD2941}"/>
          </ac:spMkLst>
        </pc:spChg>
        <pc:spChg chg="add mod">
          <ac:chgData name="Sandhya Tripathi" userId="10e5d281e08d8def" providerId="LiveId" clId="{59BD1FD8-2033-4F7D-AB41-3A42DB7CA5ED}" dt="2024-05-06T10:51:34.673" v="5044" actId="1076"/>
          <ac:spMkLst>
            <pc:docMk/>
            <pc:sldMk cId="102528825" sldId="272"/>
            <ac:spMk id="16" creationId="{BCF05DEC-7106-3324-7766-FC5D4E4A7714}"/>
          </ac:spMkLst>
        </pc:spChg>
        <pc:spChg chg="add mod">
          <ac:chgData name="Sandhya Tripathi" userId="10e5d281e08d8def" providerId="LiveId" clId="{59BD1FD8-2033-4F7D-AB41-3A42DB7CA5ED}" dt="2024-05-06T10:51:20.895" v="5042" actId="1076"/>
          <ac:spMkLst>
            <pc:docMk/>
            <pc:sldMk cId="102528825" sldId="272"/>
            <ac:spMk id="17" creationId="{412DFCC1-4CB8-E56B-67B8-2F8A14206C59}"/>
          </ac:spMkLst>
        </pc:spChg>
        <pc:spChg chg="add mod">
          <ac:chgData name="Sandhya Tripathi" userId="10e5d281e08d8def" providerId="LiveId" clId="{59BD1FD8-2033-4F7D-AB41-3A42DB7CA5ED}" dt="2024-05-06T10:51:24.995" v="5043" actId="1076"/>
          <ac:spMkLst>
            <pc:docMk/>
            <pc:sldMk cId="102528825" sldId="272"/>
            <ac:spMk id="18" creationId="{662F9C1B-FE9D-D789-668F-06797FFB0A32}"/>
          </ac:spMkLst>
        </pc:spChg>
        <pc:spChg chg="add mod">
          <ac:chgData name="Sandhya Tripathi" userId="10e5d281e08d8def" providerId="LiveId" clId="{59BD1FD8-2033-4F7D-AB41-3A42DB7CA5ED}" dt="2024-05-06T10:48:24.388" v="5001" actId="1076"/>
          <ac:spMkLst>
            <pc:docMk/>
            <pc:sldMk cId="102528825" sldId="272"/>
            <ac:spMk id="19" creationId="{A92EBF5E-177E-8850-1F57-6E9B6066008C}"/>
          </ac:spMkLst>
        </pc:spChg>
        <pc:spChg chg="add mod">
          <ac:chgData name="Sandhya Tripathi" userId="10e5d281e08d8def" providerId="LiveId" clId="{59BD1FD8-2033-4F7D-AB41-3A42DB7CA5ED}" dt="2024-05-05T12:01:49.469" v="3173" actId="1076"/>
          <ac:spMkLst>
            <pc:docMk/>
            <pc:sldMk cId="102528825" sldId="272"/>
            <ac:spMk id="20" creationId="{7288DC8F-B284-6991-11A8-A9181B44FC35}"/>
          </ac:spMkLst>
        </pc:spChg>
        <pc:grpChg chg="add mod">
          <ac:chgData name="Sandhya Tripathi" userId="10e5d281e08d8def" providerId="LiveId" clId="{59BD1FD8-2033-4F7D-AB41-3A42DB7CA5ED}" dt="2024-05-05T12:02:08.704" v="3174" actId="14100"/>
          <ac:grpSpMkLst>
            <pc:docMk/>
            <pc:sldMk cId="102528825" sldId="272"/>
            <ac:grpSpMk id="21" creationId="{1A76694B-2035-8A16-732B-90A4D5B634CB}"/>
          </ac:grpSpMkLst>
        </pc:grpChg>
        <pc:picChg chg="add mod">
          <ac:chgData name="Sandhya Tripathi" userId="10e5d281e08d8def" providerId="LiveId" clId="{59BD1FD8-2033-4F7D-AB41-3A42DB7CA5ED}" dt="2024-05-05T11:45:57.350" v="2979" actId="164"/>
          <ac:picMkLst>
            <pc:docMk/>
            <pc:sldMk cId="102528825" sldId="272"/>
            <ac:picMk id="7" creationId="{2FDC5B0F-B31F-A279-F5C1-BD5B3321C63A}"/>
          </ac:picMkLst>
        </pc:picChg>
        <pc:picChg chg="add mod">
          <ac:chgData name="Sandhya Tripathi" userId="10e5d281e08d8def" providerId="LiveId" clId="{59BD1FD8-2033-4F7D-AB41-3A42DB7CA5ED}" dt="2024-05-05T11:45:57.350" v="2979" actId="164"/>
          <ac:picMkLst>
            <pc:docMk/>
            <pc:sldMk cId="102528825" sldId="272"/>
            <ac:picMk id="9" creationId="{935CCAFD-78CA-CE36-CD09-F9EB00A0B8A3}"/>
          </ac:picMkLst>
        </pc:picChg>
        <pc:picChg chg="add mod">
          <ac:chgData name="Sandhya Tripathi" userId="10e5d281e08d8def" providerId="LiveId" clId="{59BD1FD8-2033-4F7D-AB41-3A42DB7CA5ED}" dt="2024-05-05T11:45:57.350" v="2979" actId="164"/>
          <ac:picMkLst>
            <pc:docMk/>
            <pc:sldMk cId="102528825" sldId="272"/>
            <ac:picMk id="12" creationId="{4546A235-7B21-4C32-3C9D-C6280E256E60}"/>
          </ac:picMkLst>
        </pc:picChg>
      </pc:sldChg>
      <pc:sldChg chg="addSp delSp modSp new del mod">
        <pc:chgData name="Sandhya Tripathi" userId="10e5d281e08d8def" providerId="LiveId" clId="{59BD1FD8-2033-4F7D-AB41-3A42DB7CA5ED}" dt="2024-05-05T09:39:37.354" v="1780" actId="47"/>
        <pc:sldMkLst>
          <pc:docMk/>
          <pc:sldMk cId="2675178329" sldId="273"/>
        </pc:sldMkLst>
        <pc:spChg chg="del">
          <ac:chgData name="Sandhya Tripathi" userId="10e5d281e08d8def" providerId="LiveId" clId="{59BD1FD8-2033-4F7D-AB41-3A42DB7CA5ED}" dt="2024-05-04T23:08:05.501" v="279" actId="478"/>
          <ac:spMkLst>
            <pc:docMk/>
            <pc:sldMk cId="2675178329" sldId="273"/>
            <ac:spMk id="2" creationId="{1565CD76-B11D-FCFD-0AEE-A5E0CA8A94EE}"/>
          </ac:spMkLst>
        </pc:spChg>
        <pc:spChg chg="del">
          <ac:chgData name="Sandhya Tripathi" userId="10e5d281e08d8def" providerId="LiveId" clId="{59BD1FD8-2033-4F7D-AB41-3A42DB7CA5ED}" dt="2024-05-04T23:08:11.007" v="280" actId="478"/>
          <ac:spMkLst>
            <pc:docMk/>
            <pc:sldMk cId="2675178329" sldId="273"/>
            <ac:spMk id="3" creationId="{6AE455C8-85DF-A506-AB3B-2599953CAE8A}"/>
          </ac:spMkLst>
        </pc:spChg>
        <pc:picChg chg="add mod">
          <ac:chgData name="Sandhya Tripathi" userId="10e5d281e08d8def" providerId="LiveId" clId="{59BD1FD8-2033-4F7D-AB41-3A42DB7CA5ED}" dt="2024-05-04T23:08:23.095" v="283" actId="14100"/>
          <ac:picMkLst>
            <pc:docMk/>
            <pc:sldMk cId="2675178329" sldId="273"/>
            <ac:picMk id="4" creationId="{55895D88-6BFE-67E0-F57F-E7C4C1FBBB48}"/>
          </ac:picMkLst>
        </pc:picChg>
      </pc:sldChg>
      <pc:sldChg chg="addSp delSp modSp new del mod">
        <pc:chgData name="Sandhya Tripathi" userId="10e5d281e08d8def" providerId="LiveId" clId="{59BD1FD8-2033-4F7D-AB41-3A42DB7CA5ED}" dt="2024-05-05T12:02:51.566" v="3175" actId="47"/>
        <pc:sldMkLst>
          <pc:docMk/>
          <pc:sldMk cId="3818861561" sldId="274"/>
        </pc:sldMkLst>
        <pc:spChg chg="mod">
          <ac:chgData name="Sandhya Tripathi" userId="10e5d281e08d8def" providerId="LiveId" clId="{59BD1FD8-2033-4F7D-AB41-3A42DB7CA5ED}" dt="2024-05-05T11:54:05.230" v="3012" actId="115"/>
          <ac:spMkLst>
            <pc:docMk/>
            <pc:sldMk cId="3818861561" sldId="274"/>
            <ac:spMk id="2" creationId="{2FB2C2E1-6639-7093-8B83-EF7C41A1CBDB}"/>
          </ac:spMkLst>
        </pc:spChg>
        <pc:spChg chg="del">
          <ac:chgData name="Sandhya Tripathi" userId="10e5d281e08d8def" providerId="LiveId" clId="{59BD1FD8-2033-4F7D-AB41-3A42DB7CA5ED}" dt="2024-05-04T23:12:47.381" v="285" actId="22"/>
          <ac:spMkLst>
            <pc:docMk/>
            <pc:sldMk cId="3818861561" sldId="274"/>
            <ac:spMk id="3" creationId="{87DBD5F2-6EE3-AB04-9966-92F620393031}"/>
          </ac:spMkLst>
        </pc:spChg>
        <pc:spChg chg="add mod">
          <ac:chgData name="Sandhya Tripathi" userId="10e5d281e08d8def" providerId="LiveId" clId="{59BD1FD8-2033-4F7D-AB41-3A42DB7CA5ED}" dt="2024-05-05T11:55:03.047" v="3050" actId="20577"/>
          <ac:spMkLst>
            <pc:docMk/>
            <pc:sldMk cId="3818861561" sldId="274"/>
            <ac:spMk id="8" creationId="{6733E042-4158-C4FC-EF01-D64E5D63BB2E}"/>
          </ac:spMkLst>
        </pc:spChg>
        <pc:picChg chg="add mod ord">
          <ac:chgData name="Sandhya Tripathi" userId="10e5d281e08d8def" providerId="LiveId" clId="{59BD1FD8-2033-4F7D-AB41-3A42DB7CA5ED}" dt="2024-05-04T23:14:26.127" v="319" actId="1076"/>
          <ac:picMkLst>
            <pc:docMk/>
            <pc:sldMk cId="3818861561" sldId="274"/>
            <ac:picMk id="5" creationId="{94C1F7A1-F1D5-748C-C01B-E16AE47FC52E}"/>
          </ac:picMkLst>
        </pc:picChg>
        <pc:picChg chg="add del">
          <ac:chgData name="Sandhya Tripathi" userId="10e5d281e08d8def" providerId="LiveId" clId="{59BD1FD8-2033-4F7D-AB41-3A42DB7CA5ED}" dt="2024-05-04T23:14:04.629" v="317" actId="478"/>
          <ac:picMkLst>
            <pc:docMk/>
            <pc:sldMk cId="3818861561" sldId="274"/>
            <ac:picMk id="7" creationId="{DBCB640A-F0E3-B8A1-8708-399490F86CC4}"/>
          </ac:picMkLst>
        </pc:picChg>
      </pc:sldChg>
      <pc:sldChg chg="addSp delSp modSp new del mod">
        <pc:chgData name="Sandhya Tripathi" userId="10e5d281e08d8def" providerId="LiveId" clId="{59BD1FD8-2033-4F7D-AB41-3A42DB7CA5ED}" dt="2024-05-05T07:20:59.780" v="891" actId="47"/>
        <pc:sldMkLst>
          <pc:docMk/>
          <pc:sldMk cId="1583738266" sldId="275"/>
        </pc:sldMkLst>
        <pc:spChg chg="mod">
          <ac:chgData name="Sandhya Tripathi" userId="10e5d281e08d8def" providerId="LiveId" clId="{59BD1FD8-2033-4F7D-AB41-3A42DB7CA5ED}" dt="2024-05-05T07:18:27.957" v="873"/>
          <ac:spMkLst>
            <pc:docMk/>
            <pc:sldMk cId="1583738266" sldId="275"/>
            <ac:spMk id="2" creationId="{14E06FD1-8602-0E7F-22EC-4E4AC4A9D0EE}"/>
          </ac:spMkLst>
        </pc:spChg>
        <pc:spChg chg="del mod">
          <ac:chgData name="Sandhya Tripathi" userId="10e5d281e08d8def" providerId="LiveId" clId="{59BD1FD8-2033-4F7D-AB41-3A42DB7CA5ED}" dt="2024-05-05T07:19:16.975" v="876" actId="21"/>
          <ac:spMkLst>
            <pc:docMk/>
            <pc:sldMk cId="1583738266" sldId="275"/>
            <ac:spMk id="3" creationId="{C5A12AC6-E395-844B-2057-AE16CA56C777}"/>
          </ac:spMkLst>
        </pc:spChg>
        <pc:spChg chg="add mod">
          <ac:chgData name="Sandhya Tripathi" userId="10e5d281e08d8def" providerId="LiveId" clId="{59BD1FD8-2033-4F7D-AB41-3A42DB7CA5ED}" dt="2024-05-05T07:19:16.975" v="876" actId="21"/>
          <ac:spMkLst>
            <pc:docMk/>
            <pc:sldMk cId="1583738266" sldId="275"/>
            <ac:spMk id="5" creationId="{11150692-9FBF-8BBF-F619-826C281329FB}"/>
          </ac:spMkLst>
        </pc:spChg>
      </pc:sldChg>
      <pc:sldChg chg="addSp delSp modSp new mod">
        <pc:chgData name="Sandhya Tripathi" userId="10e5d281e08d8def" providerId="LiveId" clId="{59BD1FD8-2033-4F7D-AB41-3A42DB7CA5ED}" dt="2024-05-05T07:23:32.573" v="898" actId="14100"/>
        <pc:sldMkLst>
          <pc:docMk/>
          <pc:sldMk cId="770051060" sldId="276"/>
        </pc:sldMkLst>
        <pc:spChg chg="del mod">
          <ac:chgData name="Sandhya Tripathi" userId="10e5d281e08d8def" providerId="LiveId" clId="{59BD1FD8-2033-4F7D-AB41-3A42DB7CA5ED}" dt="2024-05-04T23:29:43.796" v="379" actId="478"/>
          <ac:spMkLst>
            <pc:docMk/>
            <pc:sldMk cId="770051060" sldId="276"/>
            <ac:spMk id="2" creationId="{6C644A9D-71E7-A5D6-9E41-CA787DF63824}"/>
          </ac:spMkLst>
        </pc:spChg>
        <pc:spChg chg="del">
          <ac:chgData name="Sandhya Tripathi" userId="10e5d281e08d8def" providerId="LiveId" clId="{59BD1FD8-2033-4F7D-AB41-3A42DB7CA5ED}" dt="2024-05-04T23:25:39.651" v="354" actId="22"/>
          <ac:spMkLst>
            <pc:docMk/>
            <pc:sldMk cId="770051060" sldId="276"/>
            <ac:spMk id="3" creationId="{13EB420B-A386-371A-40AC-F283CCEC0657}"/>
          </ac:spMkLst>
        </pc:spChg>
        <pc:spChg chg="add del mod">
          <ac:chgData name="Sandhya Tripathi" userId="10e5d281e08d8def" providerId="LiveId" clId="{59BD1FD8-2033-4F7D-AB41-3A42DB7CA5ED}" dt="2024-05-04T23:29:52.760" v="380" actId="478"/>
          <ac:spMkLst>
            <pc:docMk/>
            <pc:sldMk cId="770051060" sldId="276"/>
            <ac:spMk id="7" creationId="{F18735E4-9190-BE79-ACC8-D2F2537D8821}"/>
          </ac:spMkLst>
        </pc:spChg>
        <pc:picChg chg="add mod ord">
          <ac:chgData name="Sandhya Tripathi" userId="10e5d281e08d8def" providerId="LiveId" clId="{59BD1FD8-2033-4F7D-AB41-3A42DB7CA5ED}" dt="2024-05-05T07:23:32.573" v="898" actId="14100"/>
          <ac:picMkLst>
            <pc:docMk/>
            <pc:sldMk cId="770051060" sldId="276"/>
            <ac:picMk id="5" creationId="{BC0F2F3D-AE59-0AE8-F9C7-22832DB5230A}"/>
          </ac:picMkLst>
        </pc:picChg>
      </pc:sldChg>
      <pc:sldChg chg="addSp delSp new del mod">
        <pc:chgData name="Sandhya Tripathi" userId="10e5d281e08d8def" providerId="LiveId" clId="{59BD1FD8-2033-4F7D-AB41-3A42DB7CA5ED}" dt="2024-05-05T12:08:29.187" v="3254" actId="2696"/>
        <pc:sldMkLst>
          <pc:docMk/>
          <pc:sldMk cId="3610778186" sldId="277"/>
        </pc:sldMkLst>
        <pc:spChg chg="add del">
          <ac:chgData name="Sandhya Tripathi" userId="10e5d281e08d8def" providerId="LiveId" clId="{59BD1FD8-2033-4F7D-AB41-3A42DB7CA5ED}" dt="2024-05-05T07:05:20.399" v="506" actId="478"/>
          <ac:spMkLst>
            <pc:docMk/>
            <pc:sldMk cId="3610778186" sldId="277"/>
            <ac:spMk id="5" creationId="{1F491EAB-00D4-8637-45A1-0344E7924D42}"/>
          </ac:spMkLst>
        </pc:spChg>
      </pc:sldChg>
      <pc:sldChg chg="addSp modSp new mod ord">
        <pc:chgData name="Sandhya Tripathi" userId="10e5d281e08d8def" providerId="LiveId" clId="{59BD1FD8-2033-4F7D-AB41-3A42DB7CA5ED}" dt="2024-05-06T11:14:25.564" v="5370" actId="113"/>
        <pc:sldMkLst>
          <pc:docMk/>
          <pc:sldMk cId="1279909113" sldId="278"/>
        </pc:sldMkLst>
        <pc:spChg chg="mod">
          <ac:chgData name="Sandhya Tripathi" userId="10e5d281e08d8def" providerId="LiveId" clId="{59BD1FD8-2033-4F7D-AB41-3A42DB7CA5ED}" dt="2024-05-06T11:14:25.564" v="5370" actId="113"/>
          <ac:spMkLst>
            <pc:docMk/>
            <pc:sldMk cId="1279909113" sldId="278"/>
            <ac:spMk id="2" creationId="{2D7C181B-1CB8-DC3B-CCFE-F6C0E1695BDF}"/>
          </ac:spMkLst>
        </pc:spChg>
        <pc:spChg chg="mod">
          <ac:chgData name="Sandhya Tripathi" userId="10e5d281e08d8def" providerId="LiveId" clId="{59BD1FD8-2033-4F7D-AB41-3A42DB7CA5ED}" dt="2024-05-06T11:13:36.373" v="5365" actId="2711"/>
          <ac:spMkLst>
            <pc:docMk/>
            <pc:sldMk cId="1279909113" sldId="278"/>
            <ac:spMk id="3" creationId="{43060B43-4DDD-7753-8ADD-309ADDD68684}"/>
          </ac:spMkLst>
        </pc:spChg>
        <pc:picChg chg="add mod">
          <ac:chgData name="Sandhya Tripathi" userId="10e5d281e08d8def" providerId="LiveId" clId="{59BD1FD8-2033-4F7D-AB41-3A42DB7CA5ED}" dt="2024-05-05T07:29:00.675" v="916" actId="1076"/>
          <ac:picMkLst>
            <pc:docMk/>
            <pc:sldMk cId="1279909113" sldId="278"/>
            <ac:picMk id="4" creationId="{8233A032-B29B-1629-5036-E917E3EE0E5A}"/>
          </ac:picMkLst>
        </pc:picChg>
      </pc:sldChg>
      <pc:sldChg chg="addSp delSp modSp new mod">
        <pc:chgData name="Sandhya Tripathi" userId="10e5d281e08d8def" providerId="LiveId" clId="{59BD1FD8-2033-4F7D-AB41-3A42DB7CA5ED}" dt="2024-05-05T11:48:41.030" v="2987" actId="115"/>
        <pc:sldMkLst>
          <pc:docMk/>
          <pc:sldMk cId="1624272732" sldId="279"/>
        </pc:sldMkLst>
        <pc:spChg chg="del">
          <ac:chgData name="Sandhya Tripathi" userId="10e5d281e08d8def" providerId="LiveId" clId="{59BD1FD8-2033-4F7D-AB41-3A42DB7CA5ED}" dt="2024-05-05T07:18:05.486" v="867" actId="478"/>
          <ac:spMkLst>
            <pc:docMk/>
            <pc:sldMk cId="1624272732" sldId="279"/>
            <ac:spMk id="2" creationId="{765A3186-4075-08FE-B613-D931B04AD8CA}"/>
          </ac:spMkLst>
        </pc:spChg>
        <pc:spChg chg="del">
          <ac:chgData name="Sandhya Tripathi" userId="10e5d281e08d8def" providerId="LiveId" clId="{59BD1FD8-2033-4F7D-AB41-3A42DB7CA5ED}" dt="2024-05-05T07:18:09.496" v="868" actId="478"/>
          <ac:spMkLst>
            <pc:docMk/>
            <pc:sldMk cId="1624272732" sldId="279"/>
            <ac:spMk id="3" creationId="{BD95B4AB-4512-EC3E-4E2D-58CBC9804D1B}"/>
          </ac:spMkLst>
        </pc:spChg>
        <pc:spChg chg="add mod">
          <ac:chgData name="Sandhya Tripathi" userId="10e5d281e08d8def" providerId="LiveId" clId="{59BD1FD8-2033-4F7D-AB41-3A42DB7CA5ED}" dt="2024-05-05T11:48:41.030" v="2987" actId="115"/>
          <ac:spMkLst>
            <pc:docMk/>
            <pc:sldMk cId="1624272732" sldId="279"/>
            <ac:spMk id="6" creationId="{F13628A2-7AAB-CFFF-AE01-8FF72C7A1F5E}"/>
          </ac:spMkLst>
        </pc:spChg>
        <pc:spChg chg="add mod">
          <ac:chgData name="Sandhya Tripathi" userId="10e5d281e08d8def" providerId="LiveId" clId="{59BD1FD8-2033-4F7D-AB41-3A42DB7CA5ED}" dt="2024-05-05T07:27:20.968" v="902" actId="14100"/>
          <ac:spMkLst>
            <pc:docMk/>
            <pc:sldMk cId="1624272732" sldId="279"/>
            <ac:spMk id="7" creationId="{B553411F-ACFC-1F59-C1D5-DFE18F4360B6}"/>
          </ac:spMkLst>
        </pc:spChg>
        <pc:picChg chg="add mod">
          <ac:chgData name="Sandhya Tripathi" userId="10e5d281e08d8def" providerId="LiveId" clId="{59BD1FD8-2033-4F7D-AB41-3A42DB7CA5ED}" dt="2024-05-05T07:20:26.385" v="888" actId="1076"/>
          <ac:picMkLst>
            <pc:docMk/>
            <pc:sldMk cId="1624272732" sldId="279"/>
            <ac:picMk id="5" creationId="{EC81A9B3-6226-6518-873F-D2CE57B56F4D}"/>
          </ac:picMkLst>
        </pc:picChg>
      </pc:sldChg>
      <pc:sldChg chg="addSp modSp new mod">
        <pc:chgData name="Sandhya Tripathi" userId="10e5d281e08d8def" providerId="LiveId" clId="{59BD1FD8-2033-4F7D-AB41-3A42DB7CA5ED}" dt="2024-05-06T12:58:09.804" v="5832" actId="313"/>
        <pc:sldMkLst>
          <pc:docMk/>
          <pc:sldMk cId="2492899253" sldId="280"/>
        </pc:sldMkLst>
        <pc:spChg chg="mod">
          <ac:chgData name="Sandhya Tripathi" userId="10e5d281e08d8def" providerId="LiveId" clId="{59BD1FD8-2033-4F7D-AB41-3A42DB7CA5ED}" dt="2024-05-05T09:04:04.052" v="1370" actId="115"/>
          <ac:spMkLst>
            <pc:docMk/>
            <pc:sldMk cId="2492899253" sldId="280"/>
            <ac:spMk id="2" creationId="{17C3DB7A-8406-D16A-E1E4-46751622E166}"/>
          </ac:spMkLst>
        </pc:spChg>
        <pc:spChg chg="mod">
          <ac:chgData name="Sandhya Tripathi" userId="10e5d281e08d8def" providerId="LiveId" clId="{59BD1FD8-2033-4F7D-AB41-3A42DB7CA5ED}" dt="2024-05-06T12:58:09.804" v="5832" actId="313"/>
          <ac:spMkLst>
            <pc:docMk/>
            <pc:sldMk cId="2492899253" sldId="280"/>
            <ac:spMk id="3" creationId="{D1C91198-9FF0-B834-7C76-9DD369C4BB04}"/>
          </ac:spMkLst>
        </pc:spChg>
        <pc:picChg chg="add mod">
          <ac:chgData name="Sandhya Tripathi" userId="10e5d281e08d8def" providerId="LiveId" clId="{59BD1FD8-2033-4F7D-AB41-3A42DB7CA5ED}" dt="2024-05-05T08:57:10.380" v="1178"/>
          <ac:picMkLst>
            <pc:docMk/>
            <pc:sldMk cId="2492899253" sldId="280"/>
            <ac:picMk id="4" creationId="{C54F131A-817F-4FA8-0F2C-78FD079473AB}"/>
          </ac:picMkLst>
        </pc:picChg>
      </pc:sldChg>
      <pc:sldChg chg="addSp new del mod">
        <pc:chgData name="Sandhya Tripathi" userId="10e5d281e08d8def" providerId="LiveId" clId="{59BD1FD8-2033-4F7D-AB41-3A42DB7CA5ED}" dt="2024-05-05T09:39:49.723" v="1781" actId="47"/>
        <pc:sldMkLst>
          <pc:docMk/>
          <pc:sldMk cId="191229190" sldId="281"/>
        </pc:sldMkLst>
        <pc:spChg chg="add">
          <ac:chgData name="Sandhya Tripathi" userId="10e5d281e08d8def" providerId="LiveId" clId="{59BD1FD8-2033-4F7D-AB41-3A42DB7CA5ED}" dt="2024-05-05T09:12:17.981" v="1440" actId="22"/>
          <ac:spMkLst>
            <pc:docMk/>
            <pc:sldMk cId="191229190" sldId="281"/>
            <ac:spMk id="5" creationId="{0DECD01A-FB90-867C-9B38-650880CB34B3}"/>
          </ac:spMkLst>
        </pc:spChg>
      </pc:sldChg>
      <pc:sldChg chg="add">
        <pc:chgData name="Sandhya Tripathi" userId="10e5d281e08d8def" providerId="LiveId" clId="{59BD1FD8-2033-4F7D-AB41-3A42DB7CA5ED}" dt="2024-05-06T12:52:27.729" v="5740"/>
        <pc:sldMkLst>
          <pc:docMk/>
          <pc:sldMk cId="3286776199" sldId="281"/>
        </pc:sldMkLst>
      </pc:sldChg>
      <pc:sldChg chg="modSp new del mod">
        <pc:chgData name="Sandhya Tripathi" userId="10e5d281e08d8def" providerId="LiveId" clId="{59BD1FD8-2033-4F7D-AB41-3A42DB7CA5ED}" dt="2024-05-06T12:52:18.116" v="5738" actId="2696"/>
        <pc:sldMkLst>
          <pc:docMk/>
          <pc:sldMk cId="3941846552" sldId="281"/>
        </pc:sldMkLst>
        <pc:spChg chg="mod">
          <ac:chgData name="Sandhya Tripathi" userId="10e5d281e08d8def" providerId="LiveId" clId="{59BD1FD8-2033-4F7D-AB41-3A42DB7CA5ED}" dt="2024-05-06T12:47:24.401" v="5683" actId="20577"/>
          <ac:spMkLst>
            <pc:docMk/>
            <pc:sldMk cId="3941846552" sldId="281"/>
            <ac:spMk id="2" creationId="{FEFA9116-05DA-BAF8-9E66-3ADE1090AD05}"/>
          </ac:spMkLst>
        </pc:spChg>
        <pc:spChg chg="mod">
          <ac:chgData name="Sandhya Tripathi" userId="10e5d281e08d8def" providerId="LiveId" clId="{59BD1FD8-2033-4F7D-AB41-3A42DB7CA5ED}" dt="2024-05-06T12:52:11.556" v="5737" actId="2711"/>
          <ac:spMkLst>
            <pc:docMk/>
            <pc:sldMk cId="3941846552" sldId="281"/>
            <ac:spMk id="3" creationId="{6B74DA03-72FE-379F-C612-728F3DBFF451}"/>
          </ac:spMkLst>
        </pc:spChg>
      </pc:sldChg>
      <pc:sldChg chg="modSp new mod ord modShow">
        <pc:chgData name="Sandhya Tripathi" userId="10e5d281e08d8def" providerId="LiveId" clId="{59BD1FD8-2033-4F7D-AB41-3A42DB7CA5ED}" dt="2024-05-06T12:59:37.413" v="5833" actId="729"/>
        <pc:sldMkLst>
          <pc:docMk/>
          <pc:sldMk cId="883947384" sldId="282"/>
        </pc:sldMkLst>
        <pc:spChg chg="mod">
          <ac:chgData name="Sandhya Tripathi" userId="10e5d281e08d8def" providerId="LiveId" clId="{59BD1FD8-2033-4F7D-AB41-3A42DB7CA5ED}" dt="2024-05-06T11:17:05.499" v="5410" actId="20577"/>
          <ac:spMkLst>
            <pc:docMk/>
            <pc:sldMk cId="883947384" sldId="282"/>
            <ac:spMk id="2" creationId="{C7BB3665-A36C-F9D8-2A1D-D81A4ABB6A1F}"/>
          </ac:spMkLst>
        </pc:spChg>
        <pc:spChg chg="mod">
          <ac:chgData name="Sandhya Tripathi" userId="10e5d281e08d8def" providerId="LiveId" clId="{59BD1FD8-2033-4F7D-AB41-3A42DB7CA5ED}" dt="2024-05-06T11:44:35.374" v="5499" actId="20577"/>
          <ac:spMkLst>
            <pc:docMk/>
            <pc:sldMk cId="883947384" sldId="282"/>
            <ac:spMk id="3" creationId="{CF15A86C-F861-C0E7-42C3-94C3319AFCF8}"/>
          </ac:spMkLst>
        </pc:spChg>
      </pc:sldChg>
      <pc:sldChg chg="modSp new del mod">
        <pc:chgData name="Sandhya Tripathi" userId="10e5d281e08d8def" providerId="LiveId" clId="{59BD1FD8-2033-4F7D-AB41-3A42DB7CA5ED}" dt="2024-05-06T10:15:24.811" v="3820" actId="47"/>
        <pc:sldMkLst>
          <pc:docMk/>
          <pc:sldMk cId="642590437" sldId="283"/>
        </pc:sldMkLst>
        <pc:spChg chg="mod">
          <ac:chgData name="Sandhya Tripathi" userId="10e5d281e08d8def" providerId="LiveId" clId="{59BD1FD8-2033-4F7D-AB41-3A42DB7CA5ED}" dt="2024-05-06T10:15:17.025" v="3818" actId="20577"/>
          <ac:spMkLst>
            <pc:docMk/>
            <pc:sldMk cId="642590437" sldId="283"/>
            <ac:spMk id="2" creationId="{1F9F8822-43CD-E5F5-248E-7470FF9FCC82}"/>
          </ac:spMkLst>
        </pc:spChg>
      </pc:sldChg>
      <pc:sldChg chg="modSp add mod">
        <pc:chgData name="Sandhya Tripathi" userId="10e5d281e08d8def" providerId="LiveId" clId="{59BD1FD8-2033-4F7D-AB41-3A42DB7CA5ED}" dt="2024-05-06T11:16:21.621" v="5377" actId="14100"/>
        <pc:sldMkLst>
          <pc:docMk/>
          <pc:sldMk cId="2771856364" sldId="284"/>
        </pc:sldMkLst>
        <pc:spChg chg="mod">
          <ac:chgData name="Sandhya Tripathi" userId="10e5d281e08d8def" providerId="LiveId" clId="{59BD1FD8-2033-4F7D-AB41-3A42DB7CA5ED}" dt="2024-05-06T11:16:11.714" v="5375" actId="1076"/>
          <ac:spMkLst>
            <pc:docMk/>
            <pc:sldMk cId="2771856364" sldId="284"/>
            <ac:spMk id="2" creationId="{64D9776B-F958-0EA8-FCE1-6089D0918266}"/>
          </ac:spMkLst>
        </pc:spChg>
        <pc:spChg chg="mod">
          <ac:chgData name="Sandhya Tripathi" userId="10e5d281e08d8def" providerId="LiveId" clId="{59BD1FD8-2033-4F7D-AB41-3A42DB7CA5ED}" dt="2024-05-06T11:15:39.227" v="5374" actId="1076"/>
          <ac:spMkLst>
            <pc:docMk/>
            <pc:sldMk cId="2771856364" sldId="284"/>
            <ac:spMk id="8" creationId="{CA3DB3AE-C296-C937-9FA9-F994B06BB9FE}"/>
          </ac:spMkLst>
        </pc:spChg>
        <pc:graphicFrameChg chg="mod modGraphic">
          <ac:chgData name="Sandhya Tripathi" userId="10e5d281e08d8def" providerId="LiveId" clId="{59BD1FD8-2033-4F7D-AB41-3A42DB7CA5ED}" dt="2024-05-06T11:16:21.621" v="5377" actId="14100"/>
          <ac:graphicFrameMkLst>
            <pc:docMk/>
            <pc:sldMk cId="2771856364" sldId="284"/>
            <ac:graphicFrameMk id="7" creationId="{A3486915-9267-E32B-11B1-9914B2136523}"/>
          </ac:graphicFrameMkLst>
        </pc:graphicFrameChg>
      </pc:sldChg>
      <pc:sldChg chg="new del">
        <pc:chgData name="Sandhya Tripathi" userId="10e5d281e08d8def" providerId="LiveId" clId="{59BD1FD8-2033-4F7D-AB41-3A42DB7CA5ED}" dt="2024-05-06T12:52:29.674" v="5741" actId="47"/>
        <pc:sldMkLst>
          <pc:docMk/>
          <pc:sldMk cId="1017009537" sldId="285"/>
        </pc:sldMkLst>
      </pc:sldChg>
      <pc:sldChg chg="modSp new mod">
        <pc:chgData name="Sandhya Tripathi" userId="10e5d281e08d8def" providerId="LiveId" clId="{59BD1FD8-2033-4F7D-AB41-3A42DB7CA5ED}" dt="2024-05-06T12:53:09.732" v="5754" actId="2711"/>
        <pc:sldMkLst>
          <pc:docMk/>
          <pc:sldMk cId="2258829944" sldId="285"/>
        </pc:sldMkLst>
        <pc:spChg chg="mod">
          <ac:chgData name="Sandhya Tripathi" userId="10e5d281e08d8def" providerId="LiveId" clId="{59BD1FD8-2033-4F7D-AB41-3A42DB7CA5ED}" dt="2024-05-06T12:53:09.732" v="5754" actId="2711"/>
          <ac:spMkLst>
            <pc:docMk/>
            <pc:sldMk cId="2258829944" sldId="285"/>
            <ac:spMk id="2" creationId="{786F85C6-B119-B225-D8A1-5868948DA62B}"/>
          </ac:spMkLst>
        </pc:spChg>
      </pc:sldChg>
      <pc:sldChg chg="modSp new del mod">
        <pc:chgData name="Sandhya Tripathi" userId="10e5d281e08d8def" providerId="LiveId" clId="{59BD1FD8-2033-4F7D-AB41-3A42DB7CA5ED}" dt="2024-05-06T11:15:05.231" v="5371" actId="47"/>
        <pc:sldMkLst>
          <pc:docMk/>
          <pc:sldMk cId="2307363414" sldId="285"/>
        </pc:sldMkLst>
        <pc:spChg chg="mod">
          <ac:chgData name="Sandhya Tripathi" userId="10e5d281e08d8def" providerId="LiveId" clId="{59BD1FD8-2033-4F7D-AB41-3A42DB7CA5ED}" dt="2024-05-06T11:06:49.146" v="5240" actId="20577"/>
          <ac:spMkLst>
            <pc:docMk/>
            <pc:sldMk cId="2307363414" sldId="285"/>
            <ac:spMk id="2" creationId="{F2E95C0E-F7A6-1460-C1CE-75D94CB5CE4C}"/>
          </ac:spMkLst>
        </pc:spChg>
        <pc:spChg chg="mod">
          <ac:chgData name="Sandhya Tripathi" userId="10e5d281e08d8def" providerId="LiveId" clId="{59BD1FD8-2033-4F7D-AB41-3A42DB7CA5ED}" dt="2024-05-06T11:07:09.721" v="5248" actId="20577"/>
          <ac:spMkLst>
            <pc:docMk/>
            <pc:sldMk cId="2307363414" sldId="285"/>
            <ac:spMk id="3" creationId="{2798CF36-D53D-778B-0861-C3B671D745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E89B33-EB3D-471F-817B-F7F0869E2C0D}"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691C8-16A8-449C-B5F6-A21B08C9ADD6}" type="slidenum">
              <a:rPr lang="en-US" smtClean="0"/>
              <a:t>‹#›</a:t>
            </a:fld>
            <a:endParaRPr lang="en-US"/>
          </a:p>
        </p:txBody>
      </p:sp>
    </p:spTree>
    <p:extLst>
      <p:ext uri="{BB962C8B-B14F-4D97-AF65-F5344CB8AC3E}">
        <p14:creationId xmlns:p14="http://schemas.microsoft.com/office/powerpoint/2010/main" val="3919216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691C8-16A8-449C-B5F6-A21B08C9ADD6}" type="slidenum">
              <a:rPr lang="en-US" smtClean="0"/>
              <a:t>11</a:t>
            </a:fld>
            <a:endParaRPr lang="en-US"/>
          </a:p>
        </p:txBody>
      </p:sp>
    </p:spTree>
    <p:extLst>
      <p:ext uri="{BB962C8B-B14F-4D97-AF65-F5344CB8AC3E}">
        <p14:creationId xmlns:p14="http://schemas.microsoft.com/office/powerpoint/2010/main" val="215978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E14-46F9-862A-A7B3-21248F9A5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79C720-7B7E-9D47-BC50-957B8772E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95C40D-61EC-1F5E-DE33-8B14936271EE}"/>
              </a:ext>
            </a:extLst>
          </p:cNvPr>
          <p:cNvSpPr>
            <a:spLocks noGrp="1"/>
          </p:cNvSpPr>
          <p:nvPr>
            <p:ph type="dt" sz="half" idx="10"/>
          </p:nvPr>
        </p:nvSpPr>
        <p:spPr/>
        <p:txBody>
          <a:bodyPr/>
          <a:lstStyle/>
          <a:p>
            <a:fld id="{C943BC6C-098C-455B-A8FB-41B33748E6A2}" type="datetime1">
              <a:rPr lang="en-US" smtClean="0"/>
              <a:t>5/6/2024</a:t>
            </a:fld>
            <a:endParaRPr lang="en-US"/>
          </a:p>
        </p:txBody>
      </p:sp>
      <p:sp>
        <p:nvSpPr>
          <p:cNvPr id="5" name="Footer Placeholder 4">
            <a:extLst>
              <a:ext uri="{FF2B5EF4-FFF2-40B4-BE49-F238E27FC236}">
                <a16:creationId xmlns:a16="http://schemas.microsoft.com/office/drawing/2014/main" id="{53424EB6-72A4-9DD5-13FA-46A9BF281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F936F-4220-0128-87F8-7EF374941486}"/>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405801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4515-08C1-5F6C-7851-110802D98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2A5058-525A-A50F-3840-51B58CA100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30A02-16AF-FBA2-E918-B5300E8A2B5A}"/>
              </a:ext>
            </a:extLst>
          </p:cNvPr>
          <p:cNvSpPr>
            <a:spLocks noGrp="1"/>
          </p:cNvSpPr>
          <p:nvPr>
            <p:ph type="dt" sz="half" idx="10"/>
          </p:nvPr>
        </p:nvSpPr>
        <p:spPr/>
        <p:txBody>
          <a:bodyPr/>
          <a:lstStyle/>
          <a:p>
            <a:fld id="{B4F67FE1-E29F-4520-961D-5DAB6029CCFF}" type="datetime1">
              <a:rPr lang="en-US" smtClean="0"/>
              <a:t>5/6/2024</a:t>
            </a:fld>
            <a:endParaRPr lang="en-US"/>
          </a:p>
        </p:txBody>
      </p:sp>
      <p:sp>
        <p:nvSpPr>
          <p:cNvPr id="5" name="Footer Placeholder 4">
            <a:extLst>
              <a:ext uri="{FF2B5EF4-FFF2-40B4-BE49-F238E27FC236}">
                <a16:creationId xmlns:a16="http://schemas.microsoft.com/office/drawing/2014/main" id="{18F36F1E-5AAA-F3BD-C5C4-739411141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86834-4441-5A3A-CD29-503DE0DFBC1D}"/>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78423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1E77E5-6084-F7F8-5A9D-45FC329359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FF3F9C-E76E-661D-9CC2-091720B107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61F4FD-3C89-AE14-01F3-F11F2A56B77C}"/>
              </a:ext>
            </a:extLst>
          </p:cNvPr>
          <p:cNvSpPr>
            <a:spLocks noGrp="1"/>
          </p:cNvSpPr>
          <p:nvPr>
            <p:ph type="dt" sz="half" idx="10"/>
          </p:nvPr>
        </p:nvSpPr>
        <p:spPr/>
        <p:txBody>
          <a:bodyPr/>
          <a:lstStyle/>
          <a:p>
            <a:fld id="{82A59595-4C26-4A54-9DF7-C911CA7CBC95}" type="datetime1">
              <a:rPr lang="en-US" smtClean="0"/>
              <a:t>5/6/2024</a:t>
            </a:fld>
            <a:endParaRPr lang="en-US"/>
          </a:p>
        </p:txBody>
      </p:sp>
      <p:sp>
        <p:nvSpPr>
          <p:cNvPr id="5" name="Footer Placeholder 4">
            <a:extLst>
              <a:ext uri="{FF2B5EF4-FFF2-40B4-BE49-F238E27FC236}">
                <a16:creationId xmlns:a16="http://schemas.microsoft.com/office/drawing/2014/main" id="{3180F7B3-5ED1-6E6A-A0A8-8CBE2E254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15DB2-1FC6-8A88-271A-B8AEC8C2CA36}"/>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392852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4B39-B309-7B90-6DCE-95C3653AAA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6D1F15-2DD6-9A79-155B-1089184224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2B585F-6DF3-E4E5-9462-AF8F4F078B51}"/>
              </a:ext>
            </a:extLst>
          </p:cNvPr>
          <p:cNvSpPr>
            <a:spLocks noGrp="1"/>
          </p:cNvSpPr>
          <p:nvPr>
            <p:ph type="dt" sz="half" idx="10"/>
          </p:nvPr>
        </p:nvSpPr>
        <p:spPr/>
        <p:txBody>
          <a:bodyPr/>
          <a:lstStyle/>
          <a:p>
            <a:fld id="{33C9F819-B600-4218-9BB8-F868094D6D78}" type="datetime1">
              <a:rPr lang="en-US" smtClean="0"/>
              <a:t>5/6/2024</a:t>
            </a:fld>
            <a:endParaRPr lang="en-US"/>
          </a:p>
        </p:txBody>
      </p:sp>
      <p:sp>
        <p:nvSpPr>
          <p:cNvPr id="5" name="Footer Placeholder 4">
            <a:extLst>
              <a:ext uri="{FF2B5EF4-FFF2-40B4-BE49-F238E27FC236}">
                <a16:creationId xmlns:a16="http://schemas.microsoft.com/office/drawing/2014/main" id="{A51E20EF-05E6-A91E-42CE-19B0E07E9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67CFB-2779-0E01-0619-72CBF46C279F}"/>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612967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07EF-C155-EE0F-18BB-6DAA27BE6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F40DE3-900B-B331-09B2-20650E9356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EDF205-B9E9-ADE1-AA8E-00A266630122}"/>
              </a:ext>
            </a:extLst>
          </p:cNvPr>
          <p:cNvSpPr>
            <a:spLocks noGrp="1"/>
          </p:cNvSpPr>
          <p:nvPr>
            <p:ph type="dt" sz="half" idx="10"/>
          </p:nvPr>
        </p:nvSpPr>
        <p:spPr/>
        <p:txBody>
          <a:bodyPr/>
          <a:lstStyle/>
          <a:p>
            <a:fld id="{18DBB0D4-1EFB-4A58-9BC5-266596F3E7DA}" type="datetime1">
              <a:rPr lang="en-US" smtClean="0"/>
              <a:t>5/6/2024</a:t>
            </a:fld>
            <a:endParaRPr lang="en-US"/>
          </a:p>
        </p:txBody>
      </p:sp>
      <p:sp>
        <p:nvSpPr>
          <p:cNvPr id="5" name="Footer Placeholder 4">
            <a:extLst>
              <a:ext uri="{FF2B5EF4-FFF2-40B4-BE49-F238E27FC236}">
                <a16:creationId xmlns:a16="http://schemas.microsoft.com/office/drawing/2014/main" id="{B3E16B3F-09FC-DD5B-F68F-9DE237E9F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32B8A-7734-733D-DEAB-4D72DA2EAB8C}"/>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106891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DFE8-32C5-5232-9A93-DD866D3963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AFAFC-1E32-0000-13D8-1C4B74ACA7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70A897-D296-9F0F-C3AD-E39FFE96B6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0B3A84-CE00-DAA9-DB73-7DCAF84FB160}"/>
              </a:ext>
            </a:extLst>
          </p:cNvPr>
          <p:cNvSpPr>
            <a:spLocks noGrp="1"/>
          </p:cNvSpPr>
          <p:nvPr>
            <p:ph type="dt" sz="half" idx="10"/>
          </p:nvPr>
        </p:nvSpPr>
        <p:spPr/>
        <p:txBody>
          <a:bodyPr/>
          <a:lstStyle/>
          <a:p>
            <a:fld id="{9DBCF58F-C89B-47D0-84F2-D872A42E4744}" type="datetime1">
              <a:rPr lang="en-US" smtClean="0"/>
              <a:t>5/6/2024</a:t>
            </a:fld>
            <a:endParaRPr lang="en-US"/>
          </a:p>
        </p:txBody>
      </p:sp>
      <p:sp>
        <p:nvSpPr>
          <p:cNvPr id="6" name="Footer Placeholder 5">
            <a:extLst>
              <a:ext uri="{FF2B5EF4-FFF2-40B4-BE49-F238E27FC236}">
                <a16:creationId xmlns:a16="http://schemas.microsoft.com/office/drawing/2014/main" id="{FDECB67A-AE0E-E80F-9BB1-7385E0A3E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B49C1-2DD3-F09C-A8BE-2CEAEC03F6DF}"/>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4165561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FD00-7208-8BA3-D224-16CCE94B9D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C9C6BD-BEBA-C2B0-07A1-2370FAE63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5EAAF4-E96B-601D-7CFF-761431662C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0CAAA7-2904-4AB4-DC46-0992137AC0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27D7D5-4DF6-30A4-CFEF-CF983AE84F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6CAD99-155A-D96D-4EBD-0675A816D7D6}"/>
              </a:ext>
            </a:extLst>
          </p:cNvPr>
          <p:cNvSpPr>
            <a:spLocks noGrp="1"/>
          </p:cNvSpPr>
          <p:nvPr>
            <p:ph type="dt" sz="half" idx="10"/>
          </p:nvPr>
        </p:nvSpPr>
        <p:spPr/>
        <p:txBody>
          <a:bodyPr/>
          <a:lstStyle/>
          <a:p>
            <a:fld id="{F47A0386-6272-469E-9C1A-47542717D25F}" type="datetime1">
              <a:rPr lang="en-US" smtClean="0"/>
              <a:t>5/6/2024</a:t>
            </a:fld>
            <a:endParaRPr lang="en-US"/>
          </a:p>
        </p:txBody>
      </p:sp>
      <p:sp>
        <p:nvSpPr>
          <p:cNvPr id="8" name="Footer Placeholder 7">
            <a:extLst>
              <a:ext uri="{FF2B5EF4-FFF2-40B4-BE49-F238E27FC236}">
                <a16:creationId xmlns:a16="http://schemas.microsoft.com/office/drawing/2014/main" id="{2A073A2F-4A06-68D4-70E3-5E5B5B3663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01F5B8-6180-E693-631D-6592EF250642}"/>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179996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CD8E-3905-C832-9009-FE51B75A66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D54432-2877-D3B6-0317-13292EF014ED}"/>
              </a:ext>
            </a:extLst>
          </p:cNvPr>
          <p:cNvSpPr>
            <a:spLocks noGrp="1"/>
          </p:cNvSpPr>
          <p:nvPr>
            <p:ph type="dt" sz="half" idx="10"/>
          </p:nvPr>
        </p:nvSpPr>
        <p:spPr/>
        <p:txBody>
          <a:bodyPr/>
          <a:lstStyle/>
          <a:p>
            <a:fld id="{8BFF27EA-85EE-459A-A6C2-CDB87FFCDA6E}" type="datetime1">
              <a:rPr lang="en-US" smtClean="0"/>
              <a:t>5/6/2024</a:t>
            </a:fld>
            <a:endParaRPr lang="en-US"/>
          </a:p>
        </p:txBody>
      </p:sp>
      <p:sp>
        <p:nvSpPr>
          <p:cNvPr id="4" name="Footer Placeholder 3">
            <a:extLst>
              <a:ext uri="{FF2B5EF4-FFF2-40B4-BE49-F238E27FC236}">
                <a16:creationId xmlns:a16="http://schemas.microsoft.com/office/drawing/2014/main" id="{85E4ACE0-949F-83D0-9DD8-BCB1F3B7FA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B97F9D-F4FB-0814-66CF-04CD5028049D}"/>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246907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BC7BF-4284-8B1A-591A-C6DC819C3B84}"/>
              </a:ext>
            </a:extLst>
          </p:cNvPr>
          <p:cNvSpPr>
            <a:spLocks noGrp="1"/>
          </p:cNvSpPr>
          <p:nvPr>
            <p:ph type="dt" sz="half" idx="10"/>
          </p:nvPr>
        </p:nvSpPr>
        <p:spPr/>
        <p:txBody>
          <a:bodyPr/>
          <a:lstStyle/>
          <a:p>
            <a:fld id="{08AFAF88-6AB3-4E2E-B78E-A87631835631}" type="datetime1">
              <a:rPr lang="en-US" smtClean="0"/>
              <a:t>5/6/2024</a:t>
            </a:fld>
            <a:endParaRPr lang="en-US"/>
          </a:p>
        </p:txBody>
      </p:sp>
      <p:sp>
        <p:nvSpPr>
          <p:cNvPr id="3" name="Footer Placeholder 2">
            <a:extLst>
              <a:ext uri="{FF2B5EF4-FFF2-40B4-BE49-F238E27FC236}">
                <a16:creationId xmlns:a16="http://schemas.microsoft.com/office/drawing/2014/main" id="{D27A084B-378A-6B8E-FA3E-39D9BD8086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45EAF3-432B-BD3B-11E6-51F8B22971F0}"/>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216173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8DA2-C6F0-7896-6FB7-11C0FA257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59EF87-3938-7268-AFCC-6E74F6D02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3E753-0DF0-DBCD-35A7-E53384837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B42775-CF52-2A67-9B57-EEFAD91D749D}"/>
              </a:ext>
            </a:extLst>
          </p:cNvPr>
          <p:cNvSpPr>
            <a:spLocks noGrp="1"/>
          </p:cNvSpPr>
          <p:nvPr>
            <p:ph type="dt" sz="half" idx="10"/>
          </p:nvPr>
        </p:nvSpPr>
        <p:spPr/>
        <p:txBody>
          <a:bodyPr/>
          <a:lstStyle/>
          <a:p>
            <a:fld id="{CD8B541A-20E3-4C59-88AF-6F1B265050F6}" type="datetime1">
              <a:rPr lang="en-US" smtClean="0"/>
              <a:t>5/6/2024</a:t>
            </a:fld>
            <a:endParaRPr lang="en-US"/>
          </a:p>
        </p:txBody>
      </p:sp>
      <p:sp>
        <p:nvSpPr>
          <p:cNvPr id="6" name="Footer Placeholder 5">
            <a:extLst>
              <a:ext uri="{FF2B5EF4-FFF2-40B4-BE49-F238E27FC236}">
                <a16:creationId xmlns:a16="http://schemas.microsoft.com/office/drawing/2014/main" id="{157610F1-5902-96D6-A2F9-6A28C2E8E5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5FECB-BEF3-04E4-45EF-F1F4957A1B26}"/>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1428909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AA28-92A4-DB0C-F1A1-F56010DCA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9CF60D-D396-BA20-FBFF-E6048DCF2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268061-3FE8-2927-0767-D20472BC7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9DE7F3-E39F-A484-3228-D7DC4EB78D45}"/>
              </a:ext>
            </a:extLst>
          </p:cNvPr>
          <p:cNvSpPr>
            <a:spLocks noGrp="1"/>
          </p:cNvSpPr>
          <p:nvPr>
            <p:ph type="dt" sz="half" idx="10"/>
          </p:nvPr>
        </p:nvSpPr>
        <p:spPr/>
        <p:txBody>
          <a:bodyPr/>
          <a:lstStyle/>
          <a:p>
            <a:fld id="{F914D484-E841-411C-AF32-7B542EC2186B}" type="datetime1">
              <a:rPr lang="en-US" smtClean="0"/>
              <a:t>5/6/2024</a:t>
            </a:fld>
            <a:endParaRPr lang="en-US"/>
          </a:p>
        </p:txBody>
      </p:sp>
      <p:sp>
        <p:nvSpPr>
          <p:cNvPr id="6" name="Footer Placeholder 5">
            <a:extLst>
              <a:ext uri="{FF2B5EF4-FFF2-40B4-BE49-F238E27FC236}">
                <a16:creationId xmlns:a16="http://schemas.microsoft.com/office/drawing/2014/main" id="{8F738DEC-7AC4-F51D-37A1-7D7462B79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02C66-55D7-377B-8500-94BCA18395C3}"/>
              </a:ext>
            </a:extLst>
          </p:cNvPr>
          <p:cNvSpPr>
            <a:spLocks noGrp="1"/>
          </p:cNvSpPr>
          <p:nvPr>
            <p:ph type="sldNum" sz="quarter" idx="12"/>
          </p:nvPr>
        </p:nvSpPr>
        <p:spPr/>
        <p:txBody>
          <a:bodyPr/>
          <a:lstStyle/>
          <a:p>
            <a:fld id="{98B43186-2353-44FC-A78C-879667693E94}" type="slidenum">
              <a:rPr lang="en-US" smtClean="0"/>
              <a:t>‹#›</a:t>
            </a:fld>
            <a:endParaRPr lang="en-US"/>
          </a:p>
        </p:txBody>
      </p:sp>
    </p:spTree>
    <p:extLst>
      <p:ext uri="{BB962C8B-B14F-4D97-AF65-F5344CB8AC3E}">
        <p14:creationId xmlns:p14="http://schemas.microsoft.com/office/powerpoint/2010/main" val="200408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9CCE0-B297-65D4-76B1-1D55CD1964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AFD37D-B292-B779-BEA7-1BBA437E21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A3D60-DCE7-5413-5D0D-C5A4242A8E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095438-A7A0-4DF9-84DF-37F432CCD91E}" type="datetime1">
              <a:rPr lang="en-US" smtClean="0"/>
              <a:t>5/6/2024</a:t>
            </a:fld>
            <a:endParaRPr lang="en-US"/>
          </a:p>
        </p:txBody>
      </p:sp>
      <p:sp>
        <p:nvSpPr>
          <p:cNvPr id="5" name="Footer Placeholder 4">
            <a:extLst>
              <a:ext uri="{FF2B5EF4-FFF2-40B4-BE49-F238E27FC236}">
                <a16:creationId xmlns:a16="http://schemas.microsoft.com/office/drawing/2014/main" id="{3A9C773A-EC86-198D-1766-46B07516F8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FDAF75C-07BB-67B2-E7A2-76E783855F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B43186-2353-44FC-A78C-879667693E94}" type="slidenum">
              <a:rPr lang="en-US" smtClean="0"/>
              <a:t>‹#›</a:t>
            </a:fld>
            <a:endParaRPr lang="en-US"/>
          </a:p>
        </p:txBody>
      </p:sp>
    </p:spTree>
    <p:extLst>
      <p:ext uri="{BB962C8B-B14F-4D97-AF65-F5344CB8AC3E}">
        <p14:creationId xmlns:p14="http://schemas.microsoft.com/office/powerpoint/2010/main" val="807822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wallpaperflare.com/black-and-red-painted-wall-abstract-art-building-business-wallpaper-zweek/download/1600x900" TargetMode="External"/><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D710E8D-2EEF-8273-78F8-CE33697AEB3D}"/>
              </a:ext>
            </a:extLst>
          </p:cNvPr>
          <p:cNvGrpSpPr/>
          <p:nvPr/>
        </p:nvGrpSpPr>
        <p:grpSpPr>
          <a:xfrm>
            <a:off x="-107088" y="0"/>
            <a:ext cx="12299088" cy="6858000"/>
            <a:chOff x="-107088" y="0"/>
            <a:chExt cx="12299088" cy="6858000"/>
          </a:xfrm>
        </p:grpSpPr>
        <p:pic>
          <p:nvPicPr>
            <p:cNvPr id="5" name="Picture 4">
              <a:extLst>
                <a:ext uri="{FF2B5EF4-FFF2-40B4-BE49-F238E27FC236}">
                  <a16:creationId xmlns:a16="http://schemas.microsoft.com/office/drawing/2014/main" id="{7462AACD-E925-5D45-E03B-76569F5E4B9B}"/>
                </a:ext>
              </a:extLst>
            </p:cNvPr>
            <p:cNvPicPr>
              <a:picLocks noChangeAspect="1"/>
            </p:cNvPicPr>
            <p:nvPr/>
          </p:nvPicPr>
          <p:blipFill>
            <a:blip r:embed="rId2"/>
            <a:stretch>
              <a:fillRect/>
            </a:stretch>
          </p:blipFill>
          <p:spPr>
            <a:xfrm>
              <a:off x="-107088" y="0"/>
              <a:ext cx="12299088" cy="6858000"/>
            </a:xfrm>
            <a:prstGeom prst="rect">
              <a:avLst/>
            </a:prstGeom>
          </p:spPr>
        </p:pic>
        <p:sp>
          <p:nvSpPr>
            <p:cNvPr id="8" name="TextBox 7">
              <a:extLst>
                <a:ext uri="{FF2B5EF4-FFF2-40B4-BE49-F238E27FC236}">
                  <a16:creationId xmlns:a16="http://schemas.microsoft.com/office/drawing/2014/main" id="{C14ED9CD-1F0D-DDA5-5C5E-BFD04FC01548}"/>
                </a:ext>
              </a:extLst>
            </p:cNvPr>
            <p:cNvSpPr txBox="1"/>
            <p:nvPr/>
          </p:nvSpPr>
          <p:spPr>
            <a:xfrm>
              <a:off x="3352800" y="649769"/>
              <a:ext cx="7863840" cy="1754326"/>
            </a:xfrm>
            <a:prstGeom prst="rect">
              <a:avLst/>
            </a:prstGeom>
            <a:noFill/>
          </p:spPr>
          <p:txBody>
            <a:bodyPr wrap="square" rtlCol="0">
              <a:spAutoFit/>
            </a:bodyPr>
            <a:lstStyle/>
            <a:p>
              <a:pPr algn="ctr"/>
              <a:r>
                <a:rPr lang="en-US" sz="5400" u="sng" dirty="0">
                  <a:solidFill>
                    <a:schemeClr val="accent3">
                      <a:lumMod val="50000"/>
                    </a:schemeClr>
                  </a:solidFill>
                  <a:latin typeface="Algerian" panose="04020705040A02060702" pitchFamily="82" charset="0"/>
                </a:rPr>
                <a:t>FIRST STEP INTO CASE STUDIES </a:t>
              </a:r>
            </a:p>
          </p:txBody>
        </p:sp>
        <p:sp>
          <p:nvSpPr>
            <p:cNvPr id="9" name="Oval 8">
              <a:extLst>
                <a:ext uri="{FF2B5EF4-FFF2-40B4-BE49-F238E27FC236}">
                  <a16:creationId xmlns:a16="http://schemas.microsoft.com/office/drawing/2014/main" id="{EBEFCFE2-F356-7BCE-CF14-9A65E1BBDFEA}"/>
                </a:ext>
              </a:extLst>
            </p:cNvPr>
            <p:cNvSpPr/>
            <p:nvPr/>
          </p:nvSpPr>
          <p:spPr>
            <a:xfrm>
              <a:off x="5989700" y="2550398"/>
              <a:ext cx="2605659" cy="1903507"/>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C000"/>
                  </a:solidFill>
                </a:rPr>
                <a:t>Presented By:</a:t>
              </a:r>
            </a:p>
            <a:p>
              <a:pPr algn="ctr"/>
              <a:r>
                <a:rPr lang="en-US" sz="2400" b="1" dirty="0"/>
                <a:t>Data Mavericks</a:t>
              </a:r>
            </a:p>
          </p:txBody>
        </p:sp>
        <p:pic>
          <p:nvPicPr>
            <p:cNvPr id="11" name="Picture 10">
              <a:extLst>
                <a:ext uri="{FF2B5EF4-FFF2-40B4-BE49-F238E27FC236}">
                  <a16:creationId xmlns:a16="http://schemas.microsoft.com/office/drawing/2014/main" id="{2CBAFEC7-5BF7-4859-01AC-1A871D47D099}"/>
                </a:ext>
              </a:extLst>
            </p:cNvPr>
            <p:cNvPicPr>
              <a:picLocks noChangeAspect="1"/>
            </p:cNvPicPr>
            <p:nvPr/>
          </p:nvPicPr>
          <p:blipFill>
            <a:blip r:embed="rId3"/>
            <a:stretch>
              <a:fillRect/>
            </a:stretch>
          </p:blipFill>
          <p:spPr>
            <a:xfrm>
              <a:off x="-107088" y="0"/>
              <a:ext cx="1581120" cy="539496"/>
            </a:xfrm>
            <a:prstGeom prst="rect">
              <a:avLst/>
            </a:prstGeom>
          </p:spPr>
        </p:pic>
      </p:grpSp>
      <p:sp>
        <p:nvSpPr>
          <p:cNvPr id="2" name="Slide Number Placeholder 1">
            <a:extLst>
              <a:ext uri="{FF2B5EF4-FFF2-40B4-BE49-F238E27FC236}">
                <a16:creationId xmlns:a16="http://schemas.microsoft.com/office/drawing/2014/main" id="{909F3637-4C4F-817A-1586-3DA0A79EE7BC}"/>
              </a:ext>
            </a:extLst>
          </p:cNvPr>
          <p:cNvSpPr>
            <a:spLocks noGrp="1"/>
          </p:cNvSpPr>
          <p:nvPr>
            <p:ph type="sldNum" sz="quarter" idx="12"/>
          </p:nvPr>
        </p:nvSpPr>
        <p:spPr/>
        <p:txBody>
          <a:bodyPr/>
          <a:lstStyle/>
          <a:p>
            <a:fld id="{98B43186-2353-44FC-A78C-879667693E94}" type="slidenum">
              <a:rPr lang="en-US" smtClean="0"/>
              <a:t>1</a:t>
            </a:fld>
            <a:endParaRPr lang="en-US"/>
          </a:p>
        </p:txBody>
      </p:sp>
    </p:spTree>
    <p:extLst>
      <p:ext uri="{BB962C8B-B14F-4D97-AF65-F5344CB8AC3E}">
        <p14:creationId xmlns:p14="http://schemas.microsoft.com/office/powerpoint/2010/main" val="175069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776B-F958-0EA8-FCE1-6089D0918266}"/>
              </a:ext>
            </a:extLst>
          </p:cNvPr>
          <p:cNvSpPr>
            <a:spLocks noGrp="1"/>
          </p:cNvSpPr>
          <p:nvPr>
            <p:ph type="title"/>
          </p:nvPr>
        </p:nvSpPr>
        <p:spPr>
          <a:xfrm>
            <a:off x="957072" y="105030"/>
            <a:ext cx="10396728" cy="1325563"/>
          </a:xfrm>
        </p:spPr>
        <p:txBody>
          <a:bodyPr>
            <a:normAutofit/>
          </a:bodyPr>
          <a:lstStyle/>
          <a:p>
            <a:pPr algn="ctr"/>
            <a:r>
              <a:rPr lang="en-US" sz="2800" u="sng" dirty="0">
                <a:latin typeface="Algerian" panose="04020705040A02060702" pitchFamily="82" charset="0"/>
              </a:rPr>
              <a:t>Data Set Comparison before and After Data Cleaning</a:t>
            </a:r>
          </a:p>
        </p:txBody>
      </p:sp>
      <p:graphicFrame>
        <p:nvGraphicFramePr>
          <p:cNvPr id="7" name="Table 6">
            <a:extLst>
              <a:ext uri="{FF2B5EF4-FFF2-40B4-BE49-F238E27FC236}">
                <a16:creationId xmlns:a16="http://schemas.microsoft.com/office/drawing/2014/main" id="{A3486915-9267-E32B-11B1-9914B2136523}"/>
              </a:ext>
            </a:extLst>
          </p:cNvPr>
          <p:cNvGraphicFramePr>
            <a:graphicFrameLocks noGrp="1"/>
          </p:cNvGraphicFramePr>
          <p:nvPr>
            <p:extLst>
              <p:ext uri="{D42A27DB-BD31-4B8C-83A1-F6EECF244321}">
                <p14:modId xmlns:p14="http://schemas.microsoft.com/office/powerpoint/2010/main" val="1697419526"/>
              </p:ext>
            </p:extLst>
          </p:nvPr>
        </p:nvGraphicFramePr>
        <p:xfrm>
          <a:off x="957072" y="1280160"/>
          <a:ext cx="10396728" cy="4615533"/>
        </p:xfrm>
        <a:graphic>
          <a:graphicData uri="http://schemas.openxmlformats.org/drawingml/2006/table">
            <a:tbl>
              <a:tblPr firstRow="1" bandRow="1">
                <a:tableStyleId>{5C22544A-7EE6-4342-B048-85BDC9FD1C3A}</a:tableStyleId>
              </a:tblPr>
              <a:tblGrid>
                <a:gridCol w="5198364">
                  <a:extLst>
                    <a:ext uri="{9D8B030D-6E8A-4147-A177-3AD203B41FA5}">
                      <a16:colId xmlns:a16="http://schemas.microsoft.com/office/drawing/2014/main" val="531426030"/>
                    </a:ext>
                  </a:extLst>
                </a:gridCol>
                <a:gridCol w="5198364">
                  <a:extLst>
                    <a:ext uri="{9D8B030D-6E8A-4147-A177-3AD203B41FA5}">
                      <a16:colId xmlns:a16="http://schemas.microsoft.com/office/drawing/2014/main" val="2901275393"/>
                    </a:ext>
                  </a:extLst>
                </a:gridCol>
              </a:tblGrid>
              <a:tr h="575448">
                <a:tc>
                  <a:txBody>
                    <a:bodyPr/>
                    <a:lstStyle/>
                    <a:p>
                      <a:r>
                        <a:rPr lang="en-US" u="sng" dirty="0"/>
                        <a:t>Before Cleaning the data</a:t>
                      </a:r>
                    </a:p>
                  </a:txBody>
                  <a:tcPr/>
                </a:tc>
                <a:tc>
                  <a:txBody>
                    <a:bodyPr/>
                    <a:lstStyle/>
                    <a:p>
                      <a:r>
                        <a:rPr lang="en-US" u="sng" dirty="0"/>
                        <a:t>After Cleaning the data</a:t>
                      </a:r>
                    </a:p>
                  </a:txBody>
                  <a:tcPr/>
                </a:tc>
                <a:extLst>
                  <a:ext uri="{0D108BD9-81ED-4DB2-BD59-A6C34878D82A}">
                    <a16:rowId xmlns:a16="http://schemas.microsoft.com/office/drawing/2014/main" val="4219139249"/>
                  </a:ext>
                </a:extLst>
              </a:tr>
              <a:tr h="575448">
                <a:tc>
                  <a:txBody>
                    <a:bodyPr/>
                    <a:lstStyle/>
                    <a:p>
                      <a:r>
                        <a:rPr lang="en-US" dirty="0"/>
                        <a:t>558837 Records and 16 Columns</a:t>
                      </a:r>
                    </a:p>
                  </a:txBody>
                  <a:tcPr/>
                </a:tc>
                <a:tc>
                  <a:txBody>
                    <a:bodyPr/>
                    <a:lstStyle/>
                    <a:p>
                      <a:r>
                        <a:rPr lang="en-US" dirty="0"/>
                        <a:t>558599 Records and 18 Column</a:t>
                      </a:r>
                    </a:p>
                  </a:txBody>
                  <a:tcPr/>
                </a:tc>
                <a:extLst>
                  <a:ext uri="{0D108BD9-81ED-4DB2-BD59-A6C34878D82A}">
                    <a16:rowId xmlns:a16="http://schemas.microsoft.com/office/drawing/2014/main" val="1355813623"/>
                  </a:ext>
                </a:extLst>
              </a:tr>
              <a:tr h="964059">
                <a:tc>
                  <a:txBody>
                    <a:bodyPr/>
                    <a:lstStyle/>
                    <a:p>
                      <a:r>
                        <a:rPr lang="en-US" dirty="0"/>
                        <a:t>Year, Make, Model, Trim, Body, Transmission, State, Condition, Odometer, Colour, Interior, Seller , MMR, Selling Price, Sale Date</a:t>
                      </a:r>
                    </a:p>
                  </a:txBody>
                  <a:tcPr/>
                </a:tc>
                <a:tc>
                  <a:txBody>
                    <a:bodyPr/>
                    <a:lstStyle/>
                    <a:p>
                      <a:r>
                        <a:rPr lang="en-US" dirty="0"/>
                        <a:t>Added </a:t>
                      </a:r>
                      <a:r>
                        <a:rPr lang="en-US" b="1" dirty="0"/>
                        <a:t>Sale Year and Sale Month </a:t>
                      </a:r>
                      <a:r>
                        <a:rPr lang="en-US" dirty="0"/>
                        <a:t>in the Table</a:t>
                      </a:r>
                    </a:p>
                  </a:txBody>
                  <a:tcPr/>
                </a:tc>
                <a:extLst>
                  <a:ext uri="{0D108BD9-81ED-4DB2-BD59-A6C34878D82A}">
                    <a16:rowId xmlns:a16="http://schemas.microsoft.com/office/drawing/2014/main" val="4272753608"/>
                  </a:ext>
                </a:extLst>
              </a:tr>
              <a:tr h="674841">
                <a:tc>
                  <a:txBody>
                    <a:bodyPr/>
                    <a:lstStyle/>
                    <a:p>
                      <a:r>
                        <a:rPr lang="en-US" dirty="0"/>
                        <a:t>Removed Null  Values, White Spaces, Rearranges Column</a:t>
                      </a:r>
                    </a:p>
                  </a:txBody>
                  <a:tcPr/>
                </a:tc>
                <a:tc>
                  <a:txBody>
                    <a:bodyPr/>
                    <a:lstStyle/>
                    <a:p>
                      <a:r>
                        <a:rPr lang="en-US" dirty="0"/>
                        <a:t>After removed records reduced to 558599</a:t>
                      </a:r>
                    </a:p>
                  </a:txBody>
                  <a:tcPr/>
                </a:tc>
                <a:extLst>
                  <a:ext uri="{0D108BD9-81ED-4DB2-BD59-A6C34878D82A}">
                    <a16:rowId xmlns:a16="http://schemas.microsoft.com/office/drawing/2014/main" val="630295136"/>
                  </a:ext>
                </a:extLst>
              </a:tr>
              <a:tr h="575448">
                <a:tc>
                  <a:txBody>
                    <a:bodyPr/>
                    <a:lstStyle/>
                    <a:p>
                      <a:r>
                        <a:rPr lang="en-US" dirty="0"/>
                        <a:t>Handling of Missing Values</a:t>
                      </a:r>
                    </a:p>
                  </a:txBody>
                  <a:tcPr/>
                </a:tc>
                <a:tc>
                  <a:txBody>
                    <a:bodyPr/>
                    <a:lstStyle/>
                    <a:p>
                      <a:r>
                        <a:rPr lang="en-US" dirty="0"/>
                        <a:t>All Missing values were removed</a:t>
                      </a:r>
                    </a:p>
                  </a:txBody>
                  <a:tcPr/>
                </a:tc>
                <a:extLst>
                  <a:ext uri="{0D108BD9-81ED-4DB2-BD59-A6C34878D82A}">
                    <a16:rowId xmlns:a16="http://schemas.microsoft.com/office/drawing/2014/main" val="1926845947"/>
                  </a:ext>
                </a:extLst>
              </a:tr>
              <a:tr h="575448">
                <a:tc>
                  <a:txBody>
                    <a:bodyPr/>
                    <a:lstStyle/>
                    <a:p>
                      <a:r>
                        <a:rPr lang="en-US" dirty="0"/>
                        <a:t>Date format were not standardized</a:t>
                      </a:r>
                    </a:p>
                  </a:txBody>
                  <a:tcPr/>
                </a:tc>
                <a:tc>
                  <a:txBody>
                    <a:bodyPr/>
                    <a:lstStyle/>
                    <a:p>
                      <a:r>
                        <a:rPr lang="en-US" dirty="0"/>
                        <a:t>Standardized Date Format</a:t>
                      </a:r>
                    </a:p>
                  </a:txBody>
                  <a:tcPr/>
                </a:tc>
                <a:extLst>
                  <a:ext uri="{0D108BD9-81ED-4DB2-BD59-A6C34878D82A}">
                    <a16:rowId xmlns:a16="http://schemas.microsoft.com/office/drawing/2014/main" val="1850479142"/>
                  </a:ext>
                </a:extLst>
              </a:tr>
              <a:tr h="674841">
                <a:tc>
                  <a:txBody>
                    <a:bodyPr/>
                    <a:lstStyle/>
                    <a:p>
                      <a:r>
                        <a:rPr lang="en-US" dirty="0"/>
                        <a:t>Check and correction of spellings for example US State names </a:t>
                      </a:r>
                    </a:p>
                  </a:txBody>
                  <a:tcPr/>
                </a:tc>
                <a:tc>
                  <a:txBody>
                    <a:bodyPr/>
                    <a:lstStyle/>
                    <a:p>
                      <a:r>
                        <a:rPr lang="en-US" dirty="0"/>
                        <a:t>Spell Check completed </a:t>
                      </a:r>
                    </a:p>
                  </a:txBody>
                  <a:tcPr/>
                </a:tc>
                <a:extLst>
                  <a:ext uri="{0D108BD9-81ED-4DB2-BD59-A6C34878D82A}">
                    <a16:rowId xmlns:a16="http://schemas.microsoft.com/office/drawing/2014/main" val="4193546603"/>
                  </a:ext>
                </a:extLst>
              </a:tr>
            </a:tbl>
          </a:graphicData>
        </a:graphic>
      </p:graphicFrame>
      <p:sp>
        <p:nvSpPr>
          <p:cNvPr id="8" name="TextBox 7">
            <a:extLst>
              <a:ext uri="{FF2B5EF4-FFF2-40B4-BE49-F238E27FC236}">
                <a16:creationId xmlns:a16="http://schemas.microsoft.com/office/drawing/2014/main" id="{CA3DB3AE-C296-C937-9FA9-F994B06BB9FE}"/>
              </a:ext>
            </a:extLst>
          </p:cNvPr>
          <p:cNvSpPr txBox="1"/>
          <p:nvPr/>
        </p:nvSpPr>
        <p:spPr>
          <a:xfrm>
            <a:off x="7772400" y="5895692"/>
            <a:ext cx="5266944" cy="646331"/>
          </a:xfrm>
          <a:prstGeom prst="rect">
            <a:avLst/>
          </a:prstGeom>
          <a:noFill/>
        </p:spPr>
        <p:txBody>
          <a:bodyPr wrap="square" rtlCol="0">
            <a:spAutoFit/>
          </a:bodyPr>
          <a:lstStyle/>
          <a:p>
            <a:r>
              <a:rPr lang="en-US" dirty="0"/>
              <a:t>Data Source : </a:t>
            </a:r>
            <a:r>
              <a:rPr lang="en-US" dirty="0">
                <a:hlinkClick r:id="rId2"/>
              </a:rPr>
              <a:t>www.kaggle.com</a:t>
            </a:r>
            <a:endParaRPr lang="en-US" dirty="0"/>
          </a:p>
          <a:p>
            <a:r>
              <a:rPr lang="en-US" dirty="0"/>
              <a:t>Data Cleaning : https://www.tableau.com/</a:t>
            </a:r>
          </a:p>
        </p:txBody>
      </p:sp>
      <p:sp>
        <p:nvSpPr>
          <p:cNvPr id="3" name="Slide Number Placeholder 2">
            <a:extLst>
              <a:ext uri="{FF2B5EF4-FFF2-40B4-BE49-F238E27FC236}">
                <a16:creationId xmlns:a16="http://schemas.microsoft.com/office/drawing/2014/main" id="{CF73DA43-A3EE-C0D6-3D27-AEB523D2914C}"/>
              </a:ext>
            </a:extLst>
          </p:cNvPr>
          <p:cNvSpPr>
            <a:spLocks noGrp="1"/>
          </p:cNvSpPr>
          <p:nvPr>
            <p:ph type="sldNum" sz="quarter" idx="12"/>
          </p:nvPr>
        </p:nvSpPr>
        <p:spPr/>
        <p:txBody>
          <a:bodyPr/>
          <a:lstStyle/>
          <a:p>
            <a:fld id="{98B43186-2353-44FC-A78C-879667693E94}" type="slidenum">
              <a:rPr lang="en-US" smtClean="0"/>
              <a:t>10</a:t>
            </a:fld>
            <a:endParaRPr lang="en-US"/>
          </a:p>
        </p:txBody>
      </p:sp>
    </p:spTree>
    <p:extLst>
      <p:ext uri="{BB962C8B-B14F-4D97-AF65-F5344CB8AC3E}">
        <p14:creationId xmlns:p14="http://schemas.microsoft.com/office/powerpoint/2010/main" val="277185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776B-F958-0EA8-FCE1-6089D0918266}"/>
              </a:ext>
            </a:extLst>
          </p:cNvPr>
          <p:cNvSpPr>
            <a:spLocks noGrp="1"/>
          </p:cNvSpPr>
          <p:nvPr>
            <p:ph type="title"/>
          </p:nvPr>
        </p:nvSpPr>
        <p:spPr>
          <a:xfrm>
            <a:off x="893064" y="-635"/>
            <a:ext cx="10143744" cy="844106"/>
          </a:xfrm>
        </p:spPr>
        <p:txBody>
          <a:bodyPr>
            <a:noAutofit/>
          </a:bodyPr>
          <a:lstStyle/>
          <a:p>
            <a:pPr algn="ctr"/>
            <a:r>
              <a:rPr lang="en-US" sz="2800" u="sng" dirty="0">
                <a:latin typeface="Algerian" panose="04020705040A02060702" pitchFamily="82" charset="0"/>
              </a:rPr>
              <a:t>FINAL PARAMETERS CAPTURED AFTER CLAENING OF DATA</a:t>
            </a:r>
          </a:p>
        </p:txBody>
      </p:sp>
      <p:graphicFrame>
        <p:nvGraphicFramePr>
          <p:cNvPr id="7" name="Table 6">
            <a:extLst>
              <a:ext uri="{FF2B5EF4-FFF2-40B4-BE49-F238E27FC236}">
                <a16:creationId xmlns:a16="http://schemas.microsoft.com/office/drawing/2014/main" id="{A3486915-9267-E32B-11B1-9914B2136523}"/>
              </a:ext>
            </a:extLst>
          </p:cNvPr>
          <p:cNvGraphicFramePr>
            <a:graphicFrameLocks noGrp="1"/>
          </p:cNvGraphicFramePr>
          <p:nvPr>
            <p:extLst>
              <p:ext uri="{D42A27DB-BD31-4B8C-83A1-F6EECF244321}">
                <p14:modId xmlns:p14="http://schemas.microsoft.com/office/powerpoint/2010/main" val="540211628"/>
              </p:ext>
            </p:extLst>
          </p:nvPr>
        </p:nvGraphicFramePr>
        <p:xfrm>
          <a:off x="975360" y="843471"/>
          <a:ext cx="10564368" cy="5861943"/>
        </p:xfrm>
        <a:graphic>
          <a:graphicData uri="http://schemas.openxmlformats.org/drawingml/2006/table">
            <a:tbl>
              <a:tblPr firstRow="1" bandRow="1">
                <a:tableStyleId>{5C22544A-7EE6-4342-B048-85BDC9FD1C3A}</a:tableStyleId>
              </a:tblPr>
              <a:tblGrid>
                <a:gridCol w="2160048">
                  <a:extLst>
                    <a:ext uri="{9D8B030D-6E8A-4147-A177-3AD203B41FA5}">
                      <a16:colId xmlns:a16="http://schemas.microsoft.com/office/drawing/2014/main" val="531426030"/>
                    </a:ext>
                  </a:extLst>
                </a:gridCol>
                <a:gridCol w="8404320">
                  <a:extLst>
                    <a:ext uri="{9D8B030D-6E8A-4147-A177-3AD203B41FA5}">
                      <a16:colId xmlns:a16="http://schemas.microsoft.com/office/drawing/2014/main" val="2901275393"/>
                    </a:ext>
                  </a:extLst>
                </a:gridCol>
              </a:tblGrid>
              <a:tr h="374349">
                <a:tc>
                  <a:txBody>
                    <a:bodyPr/>
                    <a:lstStyle/>
                    <a:p>
                      <a:r>
                        <a:rPr lang="en-US" u="sng" dirty="0"/>
                        <a:t>Parameter</a:t>
                      </a:r>
                    </a:p>
                  </a:txBody>
                  <a:tcPr/>
                </a:tc>
                <a:tc>
                  <a:txBody>
                    <a:bodyPr/>
                    <a:lstStyle/>
                    <a:p>
                      <a:r>
                        <a:rPr lang="en-US" u="sng" dirty="0"/>
                        <a:t>Details</a:t>
                      </a:r>
                    </a:p>
                  </a:txBody>
                  <a:tcPr/>
                </a:tc>
                <a:extLst>
                  <a:ext uri="{0D108BD9-81ED-4DB2-BD59-A6C34878D82A}">
                    <a16:rowId xmlns:a16="http://schemas.microsoft.com/office/drawing/2014/main" val="4219139249"/>
                  </a:ext>
                </a:extLst>
              </a:tr>
              <a:tr h="319553">
                <a:tc>
                  <a:txBody>
                    <a:bodyPr/>
                    <a:lstStyle/>
                    <a:p>
                      <a:r>
                        <a:rPr lang="en-US" sz="1400" dirty="0"/>
                        <a:t>1. Year</a:t>
                      </a:r>
                    </a:p>
                  </a:txBody>
                  <a:tcPr/>
                </a:tc>
                <a:tc>
                  <a:txBody>
                    <a:bodyPr/>
                    <a:lstStyle/>
                    <a:p>
                      <a:r>
                        <a:rPr lang="en-US" sz="1400" dirty="0"/>
                        <a:t>Year of Manufacturing</a:t>
                      </a:r>
                    </a:p>
                  </a:txBody>
                  <a:tcPr/>
                </a:tc>
                <a:extLst>
                  <a:ext uri="{0D108BD9-81ED-4DB2-BD59-A6C34878D82A}">
                    <a16:rowId xmlns:a16="http://schemas.microsoft.com/office/drawing/2014/main" val="1355813623"/>
                  </a:ext>
                </a:extLst>
              </a:tr>
              <a:tr h="319553">
                <a:tc>
                  <a:txBody>
                    <a:bodyPr/>
                    <a:lstStyle/>
                    <a:p>
                      <a:r>
                        <a:rPr lang="en-US" sz="1400" dirty="0"/>
                        <a:t>2. Make</a:t>
                      </a:r>
                    </a:p>
                  </a:txBody>
                  <a:tcPr/>
                </a:tc>
                <a:tc>
                  <a:txBody>
                    <a:bodyPr/>
                    <a:lstStyle/>
                    <a:p>
                      <a:r>
                        <a:rPr lang="en-US" sz="1400" dirty="0"/>
                        <a:t>Make of the vehicle (e.g. BMW, Audi, </a:t>
                      </a:r>
                      <a:r>
                        <a:rPr lang="en-US" sz="1400" dirty="0" err="1"/>
                        <a:t>Porche</a:t>
                      </a:r>
                      <a:r>
                        <a:rPr lang="en-US" sz="1400" dirty="0"/>
                        <a:t>)</a:t>
                      </a:r>
                    </a:p>
                  </a:txBody>
                  <a:tcPr/>
                </a:tc>
                <a:extLst>
                  <a:ext uri="{0D108BD9-81ED-4DB2-BD59-A6C34878D82A}">
                    <a16:rowId xmlns:a16="http://schemas.microsoft.com/office/drawing/2014/main" val="4272753608"/>
                  </a:ext>
                </a:extLst>
              </a:tr>
              <a:tr h="319553">
                <a:tc>
                  <a:txBody>
                    <a:bodyPr/>
                    <a:lstStyle/>
                    <a:p>
                      <a:r>
                        <a:rPr lang="en-US" sz="1400" dirty="0"/>
                        <a:t>3. Model</a:t>
                      </a:r>
                    </a:p>
                  </a:txBody>
                  <a:tcPr/>
                </a:tc>
                <a:tc>
                  <a:txBody>
                    <a:bodyPr/>
                    <a:lstStyle/>
                    <a:p>
                      <a:r>
                        <a:rPr lang="en-US" sz="1400" dirty="0"/>
                        <a:t>Model of the Vehicle</a:t>
                      </a:r>
                    </a:p>
                  </a:txBody>
                  <a:tcPr/>
                </a:tc>
                <a:extLst>
                  <a:ext uri="{0D108BD9-81ED-4DB2-BD59-A6C34878D82A}">
                    <a16:rowId xmlns:a16="http://schemas.microsoft.com/office/drawing/2014/main" val="630295136"/>
                  </a:ext>
                </a:extLst>
              </a:tr>
              <a:tr h="319553">
                <a:tc>
                  <a:txBody>
                    <a:bodyPr/>
                    <a:lstStyle/>
                    <a:p>
                      <a:r>
                        <a:rPr lang="en-US" sz="1400" dirty="0"/>
                        <a:t>4.Trim Level</a:t>
                      </a:r>
                    </a:p>
                  </a:txBody>
                  <a:tcPr/>
                </a:tc>
                <a:tc>
                  <a:txBody>
                    <a:bodyPr/>
                    <a:lstStyle/>
                    <a:p>
                      <a:r>
                        <a:rPr lang="en-US" sz="1400" kern="1200" dirty="0">
                          <a:solidFill>
                            <a:schemeClr val="dk1"/>
                          </a:solidFill>
                          <a:effectLst/>
                          <a:latin typeface="+mn-lt"/>
                          <a:ea typeface="+mn-ea"/>
                          <a:cs typeface="+mn-cs"/>
                        </a:rPr>
                        <a:t>To identify a vehicle's level of equipment or special features( e.g. Swift Dezire VDI)</a:t>
                      </a:r>
                      <a:endParaRPr lang="en-US" sz="1400" dirty="0"/>
                    </a:p>
                  </a:txBody>
                  <a:tcPr/>
                </a:tc>
                <a:extLst>
                  <a:ext uri="{0D108BD9-81ED-4DB2-BD59-A6C34878D82A}">
                    <a16:rowId xmlns:a16="http://schemas.microsoft.com/office/drawing/2014/main" val="1926845947"/>
                  </a:ext>
                </a:extLst>
              </a:tr>
              <a:tr h="319553">
                <a:tc>
                  <a:txBody>
                    <a:bodyPr/>
                    <a:lstStyle/>
                    <a:p>
                      <a:r>
                        <a:rPr lang="en-US" sz="1400" dirty="0"/>
                        <a:t>5. Body</a:t>
                      </a:r>
                    </a:p>
                  </a:txBody>
                  <a:tcPr/>
                </a:tc>
                <a:tc>
                  <a:txBody>
                    <a:bodyPr/>
                    <a:lstStyle/>
                    <a:p>
                      <a:r>
                        <a:rPr lang="en-US" sz="1400" dirty="0"/>
                        <a:t>Sedan, Hatchback, Coupe</a:t>
                      </a:r>
                    </a:p>
                  </a:txBody>
                  <a:tcPr/>
                </a:tc>
                <a:extLst>
                  <a:ext uri="{0D108BD9-81ED-4DB2-BD59-A6C34878D82A}">
                    <a16:rowId xmlns:a16="http://schemas.microsoft.com/office/drawing/2014/main" val="1850479142"/>
                  </a:ext>
                </a:extLst>
              </a:tr>
              <a:tr h="319553">
                <a:tc>
                  <a:txBody>
                    <a:bodyPr/>
                    <a:lstStyle/>
                    <a:p>
                      <a:r>
                        <a:rPr lang="en-US" sz="1400" dirty="0"/>
                        <a:t>6. Transmission</a:t>
                      </a:r>
                    </a:p>
                  </a:txBody>
                  <a:tcPr/>
                </a:tc>
                <a:tc>
                  <a:txBody>
                    <a:bodyPr/>
                    <a:lstStyle/>
                    <a:p>
                      <a:r>
                        <a:rPr lang="en-US" sz="1400" dirty="0"/>
                        <a:t>Automatic/Manual</a:t>
                      </a:r>
                    </a:p>
                  </a:txBody>
                  <a:tcPr/>
                </a:tc>
                <a:extLst>
                  <a:ext uri="{0D108BD9-81ED-4DB2-BD59-A6C34878D82A}">
                    <a16:rowId xmlns:a16="http://schemas.microsoft.com/office/drawing/2014/main" val="4193546603"/>
                  </a:ext>
                </a:extLst>
              </a:tr>
              <a:tr h="319553">
                <a:tc>
                  <a:txBody>
                    <a:bodyPr/>
                    <a:lstStyle/>
                    <a:p>
                      <a:r>
                        <a:rPr lang="en-US" sz="1400" dirty="0"/>
                        <a:t>7. USA States</a:t>
                      </a:r>
                    </a:p>
                  </a:txBody>
                  <a:tcPr/>
                </a:tc>
                <a:tc>
                  <a:txBody>
                    <a:bodyPr/>
                    <a:lstStyle/>
                    <a:p>
                      <a:r>
                        <a:rPr lang="en-US" sz="1400" dirty="0"/>
                        <a:t>42 States have been considered</a:t>
                      </a:r>
                    </a:p>
                  </a:txBody>
                  <a:tcPr/>
                </a:tc>
                <a:extLst>
                  <a:ext uri="{0D108BD9-81ED-4DB2-BD59-A6C34878D82A}">
                    <a16:rowId xmlns:a16="http://schemas.microsoft.com/office/drawing/2014/main" val="1757191519"/>
                  </a:ext>
                </a:extLst>
              </a:tr>
              <a:tr h="374746">
                <a:tc>
                  <a:txBody>
                    <a:bodyPr/>
                    <a:lstStyle/>
                    <a:p>
                      <a:r>
                        <a:rPr lang="en-US" sz="1400" dirty="0"/>
                        <a:t>8. Condition Rating</a:t>
                      </a:r>
                    </a:p>
                  </a:txBody>
                  <a:tcPr/>
                </a:tc>
                <a:tc>
                  <a:txBody>
                    <a:bodyPr/>
                    <a:lstStyle/>
                    <a:p>
                      <a:r>
                        <a:rPr lang="en-US" sz="1400" dirty="0"/>
                        <a:t> 1-49 depending on the condition of the vehicle</a:t>
                      </a:r>
                    </a:p>
                  </a:txBody>
                  <a:tcPr/>
                </a:tc>
                <a:extLst>
                  <a:ext uri="{0D108BD9-81ED-4DB2-BD59-A6C34878D82A}">
                    <a16:rowId xmlns:a16="http://schemas.microsoft.com/office/drawing/2014/main" val="1062781234"/>
                  </a:ext>
                </a:extLst>
              </a:tr>
              <a:tr h="319553">
                <a:tc>
                  <a:txBody>
                    <a:bodyPr/>
                    <a:lstStyle/>
                    <a:p>
                      <a:r>
                        <a:rPr lang="en-US" sz="1400" dirty="0"/>
                        <a:t>9. Odometer</a:t>
                      </a:r>
                    </a:p>
                  </a:txBody>
                  <a:tcPr/>
                </a:tc>
                <a:tc>
                  <a:txBody>
                    <a:bodyPr/>
                    <a:lstStyle/>
                    <a:p>
                      <a:r>
                        <a:rPr lang="en-US" sz="1400" dirty="0"/>
                        <a:t>Odometer Reading to measure the distance travelled by a Car</a:t>
                      </a:r>
                    </a:p>
                  </a:txBody>
                  <a:tcPr/>
                </a:tc>
                <a:extLst>
                  <a:ext uri="{0D108BD9-81ED-4DB2-BD59-A6C34878D82A}">
                    <a16:rowId xmlns:a16="http://schemas.microsoft.com/office/drawing/2014/main" val="501843846"/>
                  </a:ext>
                </a:extLst>
              </a:tr>
              <a:tr h="319553">
                <a:tc>
                  <a:txBody>
                    <a:bodyPr/>
                    <a:lstStyle/>
                    <a:p>
                      <a:r>
                        <a:rPr lang="en-US" sz="1400" dirty="0"/>
                        <a:t>10. Exterior Color</a:t>
                      </a:r>
                    </a:p>
                  </a:txBody>
                  <a:tcPr/>
                </a:tc>
                <a:tc>
                  <a:txBody>
                    <a:bodyPr/>
                    <a:lstStyle/>
                    <a:p>
                      <a:r>
                        <a:rPr lang="en-US" sz="1400" dirty="0"/>
                        <a:t>Body of the Car </a:t>
                      </a:r>
                    </a:p>
                  </a:txBody>
                  <a:tcPr/>
                </a:tc>
                <a:extLst>
                  <a:ext uri="{0D108BD9-81ED-4DB2-BD59-A6C34878D82A}">
                    <a16:rowId xmlns:a16="http://schemas.microsoft.com/office/drawing/2014/main" val="2943065360"/>
                  </a:ext>
                </a:extLst>
              </a:tr>
              <a:tr h="319553">
                <a:tc>
                  <a:txBody>
                    <a:bodyPr/>
                    <a:lstStyle/>
                    <a:p>
                      <a:r>
                        <a:rPr lang="en-US" sz="1400" dirty="0"/>
                        <a:t>11. Interior Color</a:t>
                      </a:r>
                    </a:p>
                  </a:txBody>
                  <a:tcPr/>
                </a:tc>
                <a:tc>
                  <a:txBody>
                    <a:bodyPr/>
                    <a:lstStyle/>
                    <a:p>
                      <a:r>
                        <a:rPr lang="en-US" sz="1400" dirty="0"/>
                        <a:t>Inner look of the Car</a:t>
                      </a:r>
                    </a:p>
                  </a:txBody>
                  <a:tcPr/>
                </a:tc>
                <a:extLst>
                  <a:ext uri="{0D108BD9-81ED-4DB2-BD59-A6C34878D82A}">
                    <a16:rowId xmlns:a16="http://schemas.microsoft.com/office/drawing/2014/main" val="2157450189"/>
                  </a:ext>
                </a:extLst>
              </a:tr>
              <a:tr h="319553">
                <a:tc>
                  <a:txBody>
                    <a:bodyPr/>
                    <a:lstStyle/>
                    <a:p>
                      <a:r>
                        <a:rPr lang="en-US" sz="1400" dirty="0"/>
                        <a:t>12. Seller</a:t>
                      </a:r>
                    </a:p>
                  </a:txBody>
                  <a:tcPr/>
                </a:tc>
                <a:tc>
                  <a:txBody>
                    <a:bodyPr/>
                    <a:lstStyle/>
                    <a:p>
                      <a:r>
                        <a:rPr lang="en-US" sz="1400" dirty="0"/>
                        <a:t>Name and Address</a:t>
                      </a:r>
                    </a:p>
                  </a:txBody>
                  <a:tcPr/>
                </a:tc>
                <a:extLst>
                  <a:ext uri="{0D108BD9-81ED-4DB2-BD59-A6C34878D82A}">
                    <a16:rowId xmlns:a16="http://schemas.microsoft.com/office/drawing/2014/main" val="3086220206"/>
                  </a:ext>
                </a:extLst>
              </a:tr>
              <a:tr h="319553">
                <a:tc>
                  <a:txBody>
                    <a:bodyPr/>
                    <a:lstStyle/>
                    <a:p>
                      <a:r>
                        <a:rPr lang="en-US" sz="1400" dirty="0"/>
                        <a:t>13. MMR</a:t>
                      </a:r>
                    </a:p>
                  </a:txBody>
                  <a:tcPr/>
                </a:tc>
                <a:tc>
                  <a:txBody>
                    <a:bodyPr/>
                    <a:lstStyle/>
                    <a:p>
                      <a:r>
                        <a:rPr lang="en-US" sz="1400" dirty="0"/>
                        <a:t>( Manheim Market Report) Market Value as indicated by MMR</a:t>
                      </a:r>
                    </a:p>
                  </a:txBody>
                  <a:tcPr/>
                </a:tc>
                <a:extLst>
                  <a:ext uri="{0D108BD9-81ED-4DB2-BD59-A6C34878D82A}">
                    <a16:rowId xmlns:a16="http://schemas.microsoft.com/office/drawing/2014/main" val="1868547670"/>
                  </a:ext>
                </a:extLst>
              </a:tr>
              <a:tr h="319553">
                <a:tc>
                  <a:txBody>
                    <a:bodyPr/>
                    <a:lstStyle/>
                    <a:p>
                      <a:r>
                        <a:rPr lang="en-US" sz="1400" dirty="0"/>
                        <a:t>14. Selling Price</a:t>
                      </a:r>
                    </a:p>
                  </a:txBody>
                  <a:tcPr/>
                </a:tc>
                <a:tc>
                  <a:txBody>
                    <a:bodyPr/>
                    <a:lstStyle/>
                    <a:p>
                      <a:r>
                        <a:rPr lang="en-US" sz="1400" dirty="0"/>
                        <a:t>The Company Offer Price on which vehicle was sold</a:t>
                      </a:r>
                    </a:p>
                  </a:txBody>
                  <a:tcPr/>
                </a:tc>
                <a:extLst>
                  <a:ext uri="{0D108BD9-81ED-4DB2-BD59-A6C34878D82A}">
                    <a16:rowId xmlns:a16="http://schemas.microsoft.com/office/drawing/2014/main" val="2417827498"/>
                  </a:ext>
                </a:extLst>
              </a:tr>
              <a:tr h="319553">
                <a:tc>
                  <a:txBody>
                    <a:bodyPr/>
                    <a:lstStyle/>
                    <a:p>
                      <a:r>
                        <a:rPr lang="en-US" sz="1400" kern="1200" dirty="0">
                          <a:solidFill>
                            <a:schemeClr val="dk1"/>
                          </a:solidFill>
                          <a:latin typeface="+mn-lt"/>
                          <a:ea typeface="+mn-ea"/>
                          <a:cs typeface="+mn-cs"/>
                        </a:rPr>
                        <a:t>15. Sale Date</a:t>
                      </a:r>
                    </a:p>
                  </a:txBody>
                  <a:tcPr/>
                </a:tc>
                <a:tc>
                  <a:txBody>
                    <a:bodyPr/>
                    <a:lstStyle/>
                    <a:p>
                      <a:r>
                        <a:rPr lang="en-US" sz="1400" kern="1200" dirty="0">
                          <a:solidFill>
                            <a:schemeClr val="dk1"/>
                          </a:solidFill>
                          <a:latin typeface="+mn-lt"/>
                          <a:ea typeface="+mn-ea"/>
                          <a:cs typeface="+mn-cs"/>
                        </a:rPr>
                        <a:t>Date of Vehicle sold</a:t>
                      </a:r>
                    </a:p>
                  </a:txBody>
                  <a:tcPr/>
                </a:tc>
                <a:extLst>
                  <a:ext uri="{0D108BD9-81ED-4DB2-BD59-A6C34878D82A}">
                    <a16:rowId xmlns:a16="http://schemas.microsoft.com/office/drawing/2014/main" val="1347475603"/>
                  </a:ext>
                </a:extLst>
              </a:tr>
              <a:tr h="319553">
                <a:tc>
                  <a:txBody>
                    <a:bodyPr/>
                    <a:lstStyle/>
                    <a:p>
                      <a:r>
                        <a:rPr lang="en-US" sz="1400" kern="1200" dirty="0">
                          <a:solidFill>
                            <a:schemeClr val="dk1"/>
                          </a:solidFill>
                          <a:latin typeface="+mn-lt"/>
                          <a:ea typeface="+mn-ea"/>
                          <a:cs typeface="+mn-cs"/>
                        </a:rPr>
                        <a:t>16.Sale Year</a:t>
                      </a:r>
                    </a:p>
                  </a:txBody>
                  <a:tcPr/>
                </a:tc>
                <a:tc>
                  <a:txBody>
                    <a:bodyPr/>
                    <a:lstStyle/>
                    <a:p>
                      <a:r>
                        <a:rPr lang="en-US" sz="1400" kern="1200" dirty="0">
                          <a:solidFill>
                            <a:schemeClr val="dk1"/>
                          </a:solidFill>
                          <a:latin typeface="+mn-lt"/>
                          <a:ea typeface="+mn-ea"/>
                          <a:cs typeface="+mn-cs"/>
                        </a:rPr>
                        <a:t>Year on which vehicle was sold</a:t>
                      </a:r>
                    </a:p>
                  </a:txBody>
                  <a:tcPr/>
                </a:tc>
                <a:extLst>
                  <a:ext uri="{0D108BD9-81ED-4DB2-BD59-A6C34878D82A}">
                    <a16:rowId xmlns:a16="http://schemas.microsoft.com/office/drawing/2014/main" val="1088945176"/>
                  </a:ext>
                </a:extLst>
              </a:tr>
              <a:tr h="319553">
                <a:tc>
                  <a:txBody>
                    <a:bodyPr/>
                    <a:lstStyle/>
                    <a:p>
                      <a:r>
                        <a:rPr lang="en-US" sz="1400" kern="1200" dirty="0">
                          <a:solidFill>
                            <a:schemeClr val="dk1"/>
                          </a:solidFill>
                          <a:latin typeface="+mn-lt"/>
                          <a:ea typeface="+mn-ea"/>
                          <a:cs typeface="+mn-cs"/>
                        </a:rPr>
                        <a:t>17. Sale Month</a:t>
                      </a:r>
                    </a:p>
                  </a:txBody>
                  <a:tcPr/>
                </a:tc>
                <a:tc>
                  <a:txBody>
                    <a:bodyPr/>
                    <a:lstStyle/>
                    <a:p>
                      <a:r>
                        <a:rPr lang="en-US" sz="1400" kern="1200" dirty="0">
                          <a:solidFill>
                            <a:schemeClr val="dk1"/>
                          </a:solidFill>
                          <a:latin typeface="+mn-lt"/>
                          <a:ea typeface="+mn-ea"/>
                          <a:cs typeface="+mn-cs"/>
                        </a:rPr>
                        <a:t>Month on which vehicle was sold</a:t>
                      </a:r>
                    </a:p>
                  </a:txBody>
                  <a:tcPr/>
                </a:tc>
                <a:extLst>
                  <a:ext uri="{0D108BD9-81ED-4DB2-BD59-A6C34878D82A}">
                    <a16:rowId xmlns:a16="http://schemas.microsoft.com/office/drawing/2014/main" val="479380931"/>
                  </a:ext>
                </a:extLst>
              </a:tr>
            </a:tbl>
          </a:graphicData>
        </a:graphic>
      </p:graphicFrame>
      <p:sp>
        <p:nvSpPr>
          <p:cNvPr id="3" name="Slide Number Placeholder 2">
            <a:extLst>
              <a:ext uri="{FF2B5EF4-FFF2-40B4-BE49-F238E27FC236}">
                <a16:creationId xmlns:a16="http://schemas.microsoft.com/office/drawing/2014/main" id="{4C0AE5FC-7FF6-FC3D-A92D-0263A882A4EB}"/>
              </a:ext>
            </a:extLst>
          </p:cNvPr>
          <p:cNvSpPr>
            <a:spLocks noGrp="1"/>
          </p:cNvSpPr>
          <p:nvPr>
            <p:ph type="sldNum" sz="quarter" idx="12"/>
          </p:nvPr>
        </p:nvSpPr>
        <p:spPr/>
        <p:txBody>
          <a:bodyPr/>
          <a:lstStyle/>
          <a:p>
            <a:fld id="{98B43186-2353-44FC-A78C-879667693E94}" type="slidenum">
              <a:rPr lang="en-US" smtClean="0"/>
              <a:t>11</a:t>
            </a:fld>
            <a:endParaRPr lang="en-US"/>
          </a:p>
        </p:txBody>
      </p:sp>
    </p:spTree>
    <p:extLst>
      <p:ext uri="{BB962C8B-B14F-4D97-AF65-F5344CB8AC3E}">
        <p14:creationId xmlns:p14="http://schemas.microsoft.com/office/powerpoint/2010/main" val="536338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21EEA4-F774-D577-FAB3-F0428A388B2B}"/>
              </a:ext>
            </a:extLst>
          </p:cNvPr>
          <p:cNvPicPr>
            <a:picLocks noChangeAspect="1"/>
          </p:cNvPicPr>
          <p:nvPr/>
        </p:nvPicPr>
        <p:blipFill>
          <a:blip r:embed="rId2"/>
          <a:stretch>
            <a:fillRect/>
          </a:stretch>
        </p:blipFill>
        <p:spPr>
          <a:xfrm>
            <a:off x="0" y="1"/>
            <a:ext cx="12192000" cy="8073104"/>
          </a:xfrm>
          <a:prstGeom prst="rect">
            <a:avLst/>
          </a:prstGeom>
        </p:spPr>
      </p:pic>
      <p:sp>
        <p:nvSpPr>
          <p:cNvPr id="2" name="Title 1">
            <a:extLst>
              <a:ext uri="{FF2B5EF4-FFF2-40B4-BE49-F238E27FC236}">
                <a16:creationId xmlns:a16="http://schemas.microsoft.com/office/drawing/2014/main" id="{7E42BC79-348F-AAF2-73EA-0ACA00F02354}"/>
              </a:ext>
            </a:extLst>
          </p:cNvPr>
          <p:cNvSpPr>
            <a:spLocks noGrp="1"/>
          </p:cNvSpPr>
          <p:nvPr>
            <p:ph type="title"/>
          </p:nvPr>
        </p:nvSpPr>
        <p:spPr>
          <a:xfrm>
            <a:off x="523875" y="2676525"/>
            <a:ext cx="11182350" cy="2269503"/>
          </a:xfrm>
        </p:spPr>
        <p:txBody>
          <a:bodyPr>
            <a:normAutofit fontScale="90000"/>
          </a:bodyPr>
          <a:lstStyle/>
          <a:p>
            <a:pPr algn="ctr"/>
            <a:r>
              <a:rPr lang="en-US" sz="8000" dirty="0">
                <a:solidFill>
                  <a:schemeClr val="accent3">
                    <a:lumMod val="20000"/>
                    <a:lumOff val="80000"/>
                  </a:schemeClr>
                </a:solidFill>
              </a:rPr>
              <a:t>Data Visualization &amp; Analytics</a:t>
            </a:r>
          </a:p>
        </p:txBody>
      </p:sp>
      <p:sp>
        <p:nvSpPr>
          <p:cNvPr id="3" name="Slide Number Placeholder 2">
            <a:extLst>
              <a:ext uri="{FF2B5EF4-FFF2-40B4-BE49-F238E27FC236}">
                <a16:creationId xmlns:a16="http://schemas.microsoft.com/office/drawing/2014/main" id="{164D7784-A42D-426F-A90A-8F02F9FC9E3E}"/>
              </a:ext>
            </a:extLst>
          </p:cNvPr>
          <p:cNvSpPr>
            <a:spLocks noGrp="1"/>
          </p:cNvSpPr>
          <p:nvPr>
            <p:ph type="sldNum" sz="quarter" idx="12"/>
          </p:nvPr>
        </p:nvSpPr>
        <p:spPr/>
        <p:txBody>
          <a:bodyPr/>
          <a:lstStyle/>
          <a:p>
            <a:fld id="{98B43186-2353-44FC-A78C-879667693E94}" type="slidenum">
              <a:rPr lang="en-US" smtClean="0"/>
              <a:t>12</a:t>
            </a:fld>
            <a:endParaRPr lang="en-US"/>
          </a:p>
        </p:txBody>
      </p:sp>
    </p:spTree>
    <p:extLst>
      <p:ext uri="{BB962C8B-B14F-4D97-AF65-F5344CB8AC3E}">
        <p14:creationId xmlns:p14="http://schemas.microsoft.com/office/powerpoint/2010/main" val="2864700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9116-05DA-BAF8-9E66-3ADE1090AD05}"/>
              </a:ext>
            </a:extLst>
          </p:cNvPr>
          <p:cNvSpPr>
            <a:spLocks noGrp="1"/>
          </p:cNvSpPr>
          <p:nvPr>
            <p:ph type="title"/>
          </p:nvPr>
        </p:nvSpPr>
        <p:spPr/>
        <p:txBody>
          <a:bodyPr/>
          <a:lstStyle/>
          <a:p>
            <a:pPr algn="ctr"/>
            <a:r>
              <a:rPr lang="en-US" u="sng" dirty="0">
                <a:latin typeface="Algerian" panose="04020705040A02060702" pitchFamily="82" charset="0"/>
              </a:rPr>
              <a:t>SAS Dashboard</a:t>
            </a:r>
          </a:p>
        </p:txBody>
      </p:sp>
      <p:sp>
        <p:nvSpPr>
          <p:cNvPr id="3" name="Content Placeholder 2">
            <a:extLst>
              <a:ext uri="{FF2B5EF4-FFF2-40B4-BE49-F238E27FC236}">
                <a16:creationId xmlns:a16="http://schemas.microsoft.com/office/drawing/2014/main" id="{6B74DA03-72FE-379F-C612-728F3DBFF451}"/>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Geo Map</a:t>
            </a:r>
          </a:p>
          <a:p>
            <a:r>
              <a:rPr lang="en-US" dirty="0">
                <a:latin typeface="Arial" panose="020B0604020202020204" pitchFamily="34" charset="0"/>
                <a:cs typeface="Arial" panose="020B0604020202020204" pitchFamily="34" charset="0"/>
              </a:rPr>
              <a:t>Sales Over the Years</a:t>
            </a:r>
          </a:p>
          <a:p>
            <a:r>
              <a:rPr lang="en-US" dirty="0">
                <a:latin typeface="Arial" panose="020B0604020202020204" pitchFamily="34" charset="0"/>
                <a:cs typeface="Arial" panose="020B0604020202020204" pitchFamily="34" charset="0"/>
              </a:rPr>
              <a:t>Sellers &amp; Style</a:t>
            </a:r>
          </a:p>
          <a:p>
            <a:r>
              <a:rPr lang="en-US" dirty="0">
                <a:latin typeface="Arial" panose="020B0604020202020204" pitchFamily="34" charset="0"/>
                <a:cs typeface="Arial" panose="020B0604020202020204" pitchFamily="34" charset="0"/>
              </a:rPr>
              <a:t>High/Low  End Cars</a:t>
            </a:r>
          </a:p>
          <a:p>
            <a:r>
              <a:rPr lang="en-US" dirty="0">
                <a:latin typeface="Arial" panose="020B0604020202020204" pitchFamily="34" charset="0"/>
                <a:cs typeface="Arial" panose="020B0604020202020204" pitchFamily="34" charset="0"/>
              </a:rPr>
              <a:t>Colour Preferences</a:t>
            </a:r>
          </a:p>
          <a:p>
            <a:r>
              <a:rPr lang="en-US" dirty="0">
                <a:latin typeface="Arial" panose="020B0604020202020204" pitchFamily="34" charset="0"/>
                <a:cs typeface="Arial" panose="020B0604020202020204" pitchFamily="34" charset="0"/>
              </a:rPr>
              <a:t>Pricing Distribution </a:t>
            </a:r>
          </a:p>
          <a:p>
            <a:r>
              <a:rPr lang="en-US" dirty="0">
                <a:latin typeface="Arial" panose="020B0604020202020204" pitchFamily="34" charset="0"/>
                <a:cs typeface="Arial" panose="020B0604020202020204" pitchFamily="34" charset="0"/>
              </a:rPr>
              <a:t>Pricing Strategy</a:t>
            </a: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8C0ABF5-5400-01C3-47F3-3EF3BD86D66C}"/>
              </a:ext>
            </a:extLst>
          </p:cNvPr>
          <p:cNvSpPr>
            <a:spLocks noGrp="1"/>
          </p:cNvSpPr>
          <p:nvPr>
            <p:ph type="sldNum" sz="quarter" idx="12"/>
          </p:nvPr>
        </p:nvSpPr>
        <p:spPr/>
        <p:txBody>
          <a:bodyPr/>
          <a:lstStyle/>
          <a:p>
            <a:fld id="{98B43186-2353-44FC-A78C-879667693E94}" type="slidenum">
              <a:rPr lang="en-US" smtClean="0"/>
              <a:t>13</a:t>
            </a:fld>
            <a:endParaRPr lang="en-US"/>
          </a:p>
        </p:txBody>
      </p:sp>
    </p:spTree>
    <p:extLst>
      <p:ext uri="{BB962C8B-B14F-4D97-AF65-F5344CB8AC3E}">
        <p14:creationId xmlns:p14="http://schemas.microsoft.com/office/powerpoint/2010/main" val="3286776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B7AD-B9DF-D441-CF40-FA4D0993C59B}"/>
              </a:ext>
            </a:extLst>
          </p:cNvPr>
          <p:cNvSpPr>
            <a:spLocks noGrp="1"/>
          </p:cNvSpPr>
          <p:nvPr>
            <p:ph type="ctrTitle"/>
          </p:nvPr>
        </p:nvSpPr>
        <p:spPr>
          <a:xfrm>
            <a:off x="-420624" y="0"/>
            <a:ext cx="12527280" cy="804671"/>
          </a:xfrm>
        </p:spPr>
        <p:txBody>
          <a:bodyPr>
            <a:noAutofit/>
          </a:bodyPr>
          <a:lstStyle/>
          <a:p>
            <a:r>
              <a:rPr lang="en-US" sz="3200" u="sng" dirty="0">
                <a:latin typeface="Algerian" panose="04020705040A02060702" pitchFamily="82" charset="0"/>
              </a:rPr>
              <a:t>Geo Map representing Sales Regions of USA </a:t>
            </a:r>
          </a:p>
        </p:txBody>
      </p:sp>
      <p:pic>
        <p:nvPicPr>
          <p:cNvPr id="5" name="Picture 4">
            <a:extLst>
              <a:ext uri="{FF2B5EF4-FFF2-40B4-BE49-F238E27FC236}">
                <a16:creationId xmlns:a16="http://schemas.microsoft.com/office/drawing/2014/main" id="{92253B25-823E-24B3-697C-454E3EC18037}"/>
              </a:ext>
            </a:extLst>
          </p:cNvPr>
          <p:cNvPicPr>
            <a:picLocks noChangeAspect="1"/>
          </p:cNvPicPr>
          <p:nvPr/>
        </p:nvPicPr>
        <p:blipFill>
          <a:blip r:embed="rId2"/>
          <a:stretch>
            <a:fillRect/>
          </a:stretch>
        </p:blipFill>
        <p:spPr>
          <a:xfrm>
            <a:off x="0" y="804671"/>
            <a:ext cx="12192000" cy="6053329"/>
          </a:xfrm>
          <a:prstGeom prst="rect">
            <a:avLst/>
          </a:prstGeom>
        </p:spPr>
      </p:pic>
      <p:sp>
        <p:nvSpPr>
          <p:cNvPr id="3" name="Slide Number Placeholder 2">
            <a:extLst>
              <a:ext uri="{FF2B5EF4-FFF2-40B4-BE49-F238E27FC236}">
                <a16:creationId xmlns:a16="http://schemas.microsoft.com/office/drawing/2014/main" id="{74BB5CA0-E8AB-8E76-CEBD-F1C1D2417B6C}"/>
              </a:ext>
            </a:extLst>
          </p:cNvPr>
          <p:cNvSpPr>
            <a:spLocks noGrp="1"/>
          </p:cNvSpPr>
          <p:nvPr>
            <p:ph type="sldNum" sz="quarter" idx="12"/>
          </p:nvPr>
        </p:nvSpPr>
        <p:spPr/>
        <p:txBody>
          <a:bodyPr/>
          <a:lstStyle/>
          <a:p>
            <a:fld id="{98B43186-2353-44FC-A78C-879667693E94}" type="slidenum">
              <a:rPr lang="en-US" smtClean="0"/>
              <a:t>14</a:t>
            </a:fld>
            <a:endParaRPr lang="en-US"/>
          </a:p>
        </p:txBody>
      </p:sp>
    </p:spTree>
    <p:extLst>
      <p:ext uri="{BB962C8B-B14F-4D97-AF65-F5344CB8AC3E}">
        <p14:creationId xmlns:p14="http://schemas.microsoft.com/office/powerpoint/2010/main" val="710855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31055-E715-B732-E5F1-A286247EF0D0}"/>
              </a:ext>
            </a:extLst>
          </p:cNvPr>
          <p:cNvSpPr>
            <a:spLocks noGrp="1"/>
          </p:cNvSpPr>
          <p:nvPr>
            <p:ph type="title"/>
          </p:nvPr>
        </p:nvSpPr>
        <p:spPr>
          <a:xfrm>
            <a:off x="646176" y="0"/>
            <a:ext cx="11789664" cy="1325563"/>
          </a:xfrm>
        </p:spPr>
        <p:txBody>
          <a:bodyPr>
            <a:normAutofit/>
          </a:bodyPr>
          <a:lstStyle/>
          <a:p>
            <a:r>
              <a:rPr lang="en-US" sz="3200" u="sng" dirty="0">
                <a:latin typeface="Algerian" panose="04020705040A02060702" pitchFamily="82" charset="0"/>
              </a:rPr>
              <a:t>YoY sales of Various Cars ( for e.g. 2005 to 2015)</a:t>
            </a:r>
          </a:p>
        </p:txBody>
      </p:sp>
      <p:pic>
        <p:nvPicPr>
          <p:cNvPr id="5" name="Picture 4">
            <a:extLst>
              <a:ext uri="{FF2B5EF4-FFF2-40B4-BE49-F238E27FC236}">
                <a16:creationId xmlns:a16="http://schemas.microsoft.com/office/drawing/2014/main" id="{2DF03926-79BB-A150-0764-E853CF944D7E}"/>
              </a:ext>
            </a:extLst>
          </p:cNvPr>
          <p:cNvPicPr>
            <a:picLocks noChangeAspect="1"/>
          </p:cNvPicPr>
          <p:nvPr/>
        </p:nvPicPr>
        <p:blipFill>
          <a:blip r:embed="rId2"/>
          <a:stretch>
            <a:fillRect/>
          </a:stretch>
        </p:blipFill>
        <p:spPr>
          <a:xfrm>
            <a:off x="0" y="963898"/>
            <a:ext cx="12192000" cy="5894102"/>
          </a:xfrm>
          <a:prstGeom prst="rect">
            <a:avLst/>
          </a:prstGeom>
        </p:spPr>
      </p:pic>
      <p:sp>
        <p:nvSpPr>
          <p:cNvPr id="3" name="Slide Number Placeholder 2">
            <a:extLst>
              <a:ext uri="{FF2B5EF4-FFF2-40B4-BE49-F238E27FC236}">
                <a16:creationId xmlns:a16="http://schemas.microsoft.com/office/drawing/2014/main" id="{CBE68D43-386F-C92B-6BA7-9CE0EF286395}"/>
              </a:ext>
            </a:extLst>
          </p:cNvPr>
          <p:cNvSpPr>
            <a:spLocks noGrp="1"/>
          </p:cNvSpPr>
          <p:nvPr>
            <p:ph type="sldNum" sz="quarter" idx="12"/>
          </p:nvPr>
        </p:nvSpPr>
        <p:spPr/>
        <p:txBody>
          <a:bodyPr/>
          <a:lstStyle/>
          <a:p>
            <a:fld id="{98B43186-2353-44FC-A78C-879667693E94}" type="slidenum">
              <a:rPr lang="en-US" smtClean="0"/>
              <a:t>15</a:t>
            </a:fld>
            <a:endParaRPr lang="en-US"/>
          </a:p>
        </p:txBody>
      </p:sp>
    </p:spTree>
    <p:extLst>
      <p:ext uri="{BB962C8B-B14F-4D97-AF65-F5344CB8AC3E}">
        <p14:creationId xmlns:p14="http://schemas.microsoft.com/office/powerpoint/2010/main" val="367190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E0775-04D6-0652-3406-A26432A2CF16}"/>
              </a:ext>
            </a:extLst>
          </p:cNvPr>
          <p:cNvPicPr>
            <a:picLocks noChangeAspect="1"/>
          </p:cNvPicPr>
          <p:nvPr/>
        </p:nvPicPr>
        <p:blipFill>
          <a:blip r:embed="rId2"/>
          <a:stretch>
            <a:fillRect/>
          </a:stretch>
        </p:blipFill>
        <p:spPr>
          <a:xfrm>
            <a:off x="0" y="1151263"/>
            <a:ext cx="12192000" cy="5948058"/>
          </a:xfrm>
          <a:prstGeom prst="rect">
            <a:avLst/>
          </a:prstGeom>
        </p:spPr>
      </p:pic>
      <p:sp>
        <p:nvSpPr>
          <p:cNvPr id="4" name="Title 1">
            <a:extLst>
              <a:ext uri="{FF2B5EF4-FFF2-40B4-BE49-F238E27FC236}">
                <a16:creationId xmlns:a16="http://schemas.microsoft.com/office/drawing/2014/main" id="{11CDD88D-7820-9019-4A70-9256BC414105}"/>
              </a:ext>
            </a:extLst>
          </p:cNvPr>
          <p:cNvSpPr>
            <a:spLocks noGrp="1"/>
          </p:cNvSpPr>
          <p:nvPr>
            <p:ph type="title"/>
          </p:nvPr>
        </p:nvSpPr>
        <p:spPr>
          <a:xfrm>
            <a:off x="0" y="-100584"/>
            <a:ext cx="13350240" cy="1325563"/>
          </a:xfrm>
        </p:spPr>
        <p:txBody>
          <a:bodyPr>
            <a:normAutofit/>
          </a:bodyPr>
          <a:lstStyle/>
          <a:p>
            <a:r>
              <a:rPr lang="en-US" sz="3200" u="sng" dirty="0">
                <a:latin typeface="Algerian" panose="04020705040A02060702" pitchFamily="82" charset="0"/>
              </a:rPr>
              <a:t>YoY seller &amp; Style of Various Cars ( for e.g. 2005 to 2015)</a:t>
            </a:r>
          </a:p>
        </p:txBody>
      </p:sp>
      <p:sp>
        <p:nvSpPr>
          <p:cNvPr id="2" name="Slide Number Placeholder 1">
            <a:extLst>
              <a:ext uri="{FF2B5EF4-FFF2-40B4-BE49-F238E27FC236}">
                <a16:creationId xmlns:a16="http://schemas.microsoft.com/office/drawing/2014/main" id="{E9DCCA2C-EAC1-5DD3-D487-5F45F3F8A272}"/>
              </a:ext>
            </a:extLst>
          </p:cNvPr>
          <p:cNvSpPr>
            <a:spLocks noGrp="1"/>
          </p:cNvSpPr>
          <p:nvPr>
            <p:ph type="sldNum" sz="quarter" idx="12"/>
          </p:nvPr>
        </p:nvSpPr>
        <p:spPr/>
        <p:txBody>
          <a:bodyPr/>
          <a:lstStyle/>
          <a:p>
            <a:fld id="{98B43186-2353-44FC-A78C-879667693E94}" type="slidenum">
              <a:rPr lang="en-US" smtClean="0"/>
              <a:t>16</a:t>
            </a:fld>
            <a:endParaRPr lang="en-US"/>
          </a:p>
        </p:txBody>
      </p:sp>
    </p:spTree>
    <p:extLst>
      <p:ext uri="{BB962C8B-B14F-4D97-AF65-F5344CB8AC3E}">
        <p14:creationId xmlns:p14="http://schemas.microsoft.com/office/powerpoint/2010/main" val="186124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BCE00-497B-66D0-46CA-90A71EE88A8B}"/>
              </a:ext>
            </a:extLst>
          </p:cNvPr>
          <p:cNvSpPr>
            <a:spLocks noGrp="1"/>
          </p:cNvSpPr>
          <p:nvPr>
            <p:ph type="title"/>
          </p:nvPr>
        </p:nvSpPr>
        <p:spPr/>
        <p:txBody>
          <a:bodyPr/>
          <a:lstStyle/>
          <a:p>
            <a:r>
              <a:rPr lang="en-US" u="sng" dirty="0">
                <a:latin typeface="Algerian" panose="04020705040A02060702" pitchFamily="82" charset="0"/>
              </a:rPr>
              <a:t>MMR : High End Cars &amp; Low End Cars</a:t>
            </a:r>
          </a:p>
        </p:txBody>
      </p:sp>
      <p:pic>
        <p:nvPicPr>
          <p:cNvPr id="5" name="Picture 4">
            <a:extLst>
              <a:ext uri="{FF2B5EF4-FFF2-40B4-BE49-F238E27FC236}">
                <a16:creationId xmlns:a16="http://schemas.microsoft.com/office/drawing/2014/main" id="{2D242EEA-805F-B266-94E0-3E383BBDD744}"/>
              </a:ext>
            </a:extLst>
          </p:cNvPr>
          <p:cNvPicPr>
            <a:picLocks noChangeAspect="1"/>
          </p:cNvPicPr>
          <p:nvPr/>
        </p:nvPicPr>
        <p:blipFill>
          <a:blip r:embed="rId2"/>
          <a:stretch>
            <a:fillRect/>
          </a:stretch>
        </p:blipFill>
        <p:spPr>
          <a:xfrm>
            <a:off x="0" y="1580655"/>
            <a:ext cx="12192000" cy="5277345"/>
          </a:xfrm>
          <a:prstGeom prst="rect">
            <a:avLst/>
          </a:prstGeom>
        </p:spPr>
      </p:pic>
      <p:sp>
        <p:nvSpPr>
          <p:cNvPr id="3" name="Slide Number Placeholder 2">
            <a:extLst>
              <a:ext uri="{FF2B5EF4-FFF2-40B4-BE49-F238E27FC236}">
                <a16:creationId xmlns:a16="http://schemas.microsoft.com/office/drawing/2014/main" id="{A45E7305-853B-BFA2-B2E9-F84EAC8E22AD}"/>
              </a:ext>
            </a:extLst>
          </p:cNvPr>
          <p:cNvSpPr>
            <a:spLocks noGrp="1"/>
          </p:cNvSpPr>
          <p:nvPr>
            <p:ph type="sldNum" sz="quarter" idx="12"/>
          </p:nvPr>
        </p:nvSpPr>
        <p:spPr/>
        <p:txBody>
          <a:bodyPr/>
          <a:lstStyle/>
          <a:p>
            <a:fld id="{98B43186-2353-44FC-A78C-879667693E94}" type="slidenum">
              <a:rPr lang="en-US" smtClean="0"/>
              <a:t>17</a:t>
            </a:fld>
            <a:endParaRPr lang="en-US"/>
          </a:p>
        </p:txBody>
      </p:sp>
    </p:spTree>
    <p:extLst>
      <p:ext uri="{BB962C8B-B14F-4D97-AF65-F5344CB8AC3E}">
        <p14:creationId xmlns:p14="http://schemas.microsoft.com/office/powerpoint/2010/main" val="296128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2B58-B842-3E4D-4872-BBE676BD6133}"/>
              </a:ext>
            </a:extLst>
          </p:cNvPr>
          <p:cNvSpPr>
            <a:spLocks noGrp="1"/>
          </p:cNvSpPr>
          <p:nvPr>
            <p:ph type="title"/>
          </p:nvPr>
        </p:nvSpPr>
        <p:spPr>
          <a:xfrm>
            <a:off x="838200" y="109093"/>
            <a:ext cx="10515600" cy="1325563"/>
          </a:xfrm>
        </p:spPr>
        <p:txBody>
          <a:bodyPr/>
          <a:lstStyle/>
          <a:p>
            <a:r>
              <a:rPr lang="en-US" u="sng" dirty="0">
                <a:latin typeface="Algerian" panose="04020705040A02060702" pitchFamily="82" charset="0"/>
              </a:rPr>
              <a:t>Colour Preference by Consumers </a:t>
            </a:r>
          </a:p>
        </p:txBody>
      </p:sp>
      <p:pic>
        <p:nvPicPr>
          <p:cNvPr id="5" name="Picture 4">
            <a:extLst>
              <a:ext uri="{FF2B5EF4-FFF2-40B4-BE49-F238E27FC236}">
                <a16:creationId xmlns:a16="http://schemas.microsoft.com/office/drawing/2014/main" id="{460E7028-AB75-6DEB-4E52-2EF099415B59}"/>
              </a:ext>
            </a:extLst>
          </p:cNvPr>
          <p:cNvPicPr>
            <a:picLocks noChangeAspect="1"/>
          </p:cNvPicPr>
          <p:nvPr/>
        </p:nvPicPr>
        <p:blipFill>
          <a:blip r:embed="rId2"/>
          <a:stretch>
            <a:fillRect/>
          </a:stretch>
        </p:blipFill>
        <p:spPr>
          <a:xfrm>
            <a:off x="0" y="1213452"/>
            <a:ext cx="12192000" cy="5644548"/>
          </a:xfrm>
          <a:prstGeom prst="rect">
            <a:avLst/>
          </a:prstGeom>
        </p:spPr>
      </p:pic>
      <p:sp>
        <p:nvSpPr>
          <p:cNvPr id="3" name="Slide Number Placeholder 2">
            <a:extLst>
              <a:ext uri="{FF2B5EF4-FFF2-40B4-BE49-F238E27FC236}">
                <a16:creationId xmlns:a16="http://schemas.microsoft.com/office/drawing/2014/main" id="{19B2D781-206D-EC05-C780-C8AD9664D2DE}"/>
              </a:ext>
            </a:extLst>
          </p:cNvPr>
          <p:cNvSpPr>
            <a:spLocks noGrp="1"/>
          </p:cNvSpPr>
          <p:nvPr>
            <p:ph type="sldNum" sz="quarter" idx="12"/>
          </p:nvPr>
        </p:nvSpPr>
        <p:spPr/>
        <p:txBody>
          <a:bodyPr/>
          <a:lstStyle/>
          <a:p>
            <a:fld id="{98B43186-2353-44FC-A78C-879667693E94}" type="slidenum">
              <a:rPr lang="en-US" smtClean="0"/>
              <a:t>18</a:t>
            </a:fld>
            <a:endParaRPr lang="en-US"/>
          </a:p>
        </p:txBody>
      </p:sp>
    </p:spTree>
    <p:extLst>
      <p:ext uri="{BB962C8B-B14F-4D97-AF65-F5344CB8AC3E}">
        <p14:creationId xmlns:p14="http://schemas.microsoft.com/office/powerpoint/2010/main" val="254643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99CB-5555-1420-6767-93C2078DC16C}"/>
              </a:ext>
            </a:extLst>
          </p:cNvPr>
          <p:cNvSpPr>
            <a:spLocks noGrp="1"/>
          </p:cNvSpPr>
          <p:nvPr>
            <p:ph type="title"/>
          </p:nvPr>
        </p:nvSpPr>
        <p:spPr>
          <a:xfrm>
            <a:off x="838200" y="0"/>
            <a:ext cx="10515600" cy="1325563"/>
          </a:xfrm>
        </p:spPr>
        <p:txBody>
          <a:bodyPr>
            <a:normAutofit/>
          </a:bodyPr>
          <a:lstStyle/>
          <a:p>
            <a:r>
              <a:rPr lang="en-US" sz="3200" u="sng" dirty="0">
                <a:latin typeface="Algerian" panose="04020705040A02060702" pitchFamily="82" charset="0"/>
              </a:rPr>
              <a:t>Price Distribution of the Various Models</a:t>
            </a:r>
          </a:p>
        </p:txBody>
      </p:sp>
      <p:pic>
        <p:nvPicPr>
          <p:cNvPr id="5" name="Picture 4">
            <a:extLst>
              <a:ext uri="{FF2B5EF4-FFF2-40B4-BE49-F238E27FC236}">
                <a16:creationId xmlns:a16="http://schemas.microsoft.com/office/drawing/2014/main" id="{938F02D5-7A43-1C50-5889-A6C4683931AD}"/>
              </a:ext>
            </a:extLst>
          </p:cNvPr>
          <p:cNvPicPr>
            <a:picLocks noChangeAspect="1"/>
          </p:cNvPicPr>
          <p:nvPr/>
        </p:nvPicPr>
        <p:blipFill>
          <a:blip r:embed="rId2"/>
          <a:stretch>
            <a:fillRect/>
          </a:stretch>
        </p:blipFill>
        <p:spPr>
          <a:xfrm>
            <a:off x="0" y="1106425"/>
            <a:ext cx="12192000" cy="6254496"/>
          </a:xfrm>
          <a:prstGeom prst="rect">
            <a:avLst/>
          </a:prstGeom>
        </p:spPr>
      </p:pic>
      <p:sp>
        <p:nvSpPr>
          <p:cNvPr id="3" name="Slide Number Placeholder 2">
            <a:extLst>
              <a:ext uri="{FF2B5EF4-FFF2-40B4-BE49-F238E27FC236}">
                <a16:creationId xmlns:a16="http://schemas.microsoft.com/office/drawing/2014/main" id="{1A8EEA01-FF2F-05DD-FF01-A3C10E7FD32E}"/>
              </a:ext>
            </a:extLst>
          </p:cNvPr>
          <p:cNvSpPr>
            <a:spLocks noGrp="1"/>
          </p:cNvSpPr>
          <p:nvPr>
            <p:ph type="sldNum" sz="quarter" idx="12"/>
          </p:nvPr>
        </p:nvSpPr>
        <p:spPr/>
        <p:txBody>
          <a:bodyPr/>
          <a:lstStyle/>
          <a:p>
            <a:fld id="{98B43186-2353-44FC-A78C-879667693E94}" type="slidenum">
              <a:rPr lang="en-US" smtClean="0"/>
              <a:t>19</a:t>
            </a:fld>
            <a:endParaRPr lang="en-US"/>
          </a:p>
        </p:txBody>
      </p:sp>
    </p:spTree>
    <p:extLst>
      <p:ext uri="{BB962C8B-B14F-4D97-AF65-F5344CB8AC3E}">
        <p14:creationId xmlns:p14="http://schemas.microsoft.com/office/powerpoint/2010/main" val="295554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0F2F3D-AE59-0AE8-F9C7-22832DB5230A}"/>
              </a:ext>
            </a:extLst>
          </p:cNvPr>
          <p:cNvPicPr>
            <a:picLocks noGrp="1" noChangeAspect="1"/>
          </p:cNvPicPr>
          <p:nvPr>
            <p:ph idx="1"/>
          </p:nvPr>
        </p:nvPicPr>
        <p:blipFill>
          <a:blip r:embed="rId2"/>
          <a:stretch>
            <a:fillRect/>
          </a:stretch>
        </p:blipFill>
        <p:spPr>
          <a:xfrm>
            <a:off x="0" y="-82296"/>
            <a:ext cx="12192000" cy="6940296"/>
          </a:xfrm>
        </p:spPr>
      </p:pic>
      <p:sp>
        <p:nvSpPr>
          <p:cNvPr id="2" name="Slide Number Placeholder 1">
            <a:extLst>
              <a:ext uri="{FF2B5EF4-FFF2-40B4-BE49-F238E27FC236}">
                <a16:creationId xmlns:a16="http://schemas.microsoft.com/office/drawing/2014/main" id="{89FD85D0-D05D-2327-B6C0-AC4EB0A49EFA}"/>
              </a:ext>
            </a:extLst>
          </p:cNvPr>
          <p:cNvSpPr>
            <a:spLocks noGrp="1"/>
          </p:cNvSpPr>
          <p:nvPr>
            <p:ph type="sldNum" sz="quarter" idx="12"/>
          </p:nvPr>
        </p:nvSpPr>
        <p:spPr/>
        <p:txBody>
          <a:bodyPr/>
          <a:lstStyle/>
          <a:p>
            <a:fld id="{98B43186-2353-44FC-A78C-879667693E94}" type="slidenum">
              <a:rPr lang="en-US" smtClean="0"/>
              <a:t>2</a:t>
            </a:fld>
            <a:endParaRPr lang="en-US"/>
          </a:p>
        </p:txBody>
      </p:sp>
    </p:spTree>
    <p:extLst>
      <p:ext uri="{BB962C8B-B14F-4D97-AF65-F5344CB8AC3E}">
        <p14:creationId xmlns:p14="http://schemas.microsoft.com/office/powerpoint/2010/main" val="770051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8FCC-018B-1CED-AFD3-DD881AB233D4}"/>
              </a:ext>
            </a:extLst>
          </p:cNvPr>
          <p:cNvSpPr>
            <a:spLocks noGrp="1"/>
          </p:cNvSpPr>
          <p:nvPr>
            <p:ph type="title"/>
          </p:nvPr>
        </p:nvSpPr>
        <p:spPr>
          <a:xfrm>
            <a:off x="838200" y="73152"/>
            <a:ext cx="10515600" cy="1325563"/>
          </a:xfrm>
        </p:spPr>
        <p:txBody>
          <a:bodyPr/>
          <a:lstStyle/>
          <a:p>
            <a:pPr algn="ctr"/>
            <a:r>
              <a:rPr lang="en-US" u="sng" dirty="0">
                <a:latin typeface="Algerian" panose="04020705040A02060702" pitchFamily="82" charset="0"/>
              </a:rPr>
              <a:t>Pricing Strategy By the CSM</a:t>
            </a:r>
          </a:p>
        </p:txBody>
      </p:sp>
      <p:pic>
        <p:nvPicPr>
          <p:cNvPr id="5" name="Picture 4">
            <a:extLst>
              <a:ext uri="{FF2B5EF4-FFF2-40B4-BE49-F238E27FC236}">
                <a16:creationId xmlns:a16="http://schemas.microsoft.com/office/drawing/2014/main" id="{0FC6FE1D-298F-1863-95C6-6684FA088D19}"/>
              </a:ext>
            </a:extLst>
          </p:cNvPr>
          <p:cNvPicPr>
            <a:picLocks noChangeAspect="1"/>
          </p:cNvPicPr>
          <p:nvPr/>
        </p:nvPicPr>
        <p:blipFill>
          <a:blip r:embed="rId2"/>
          <a:stretch>
            <a:fillRect/>
          </a:stretch>
        </p:blipFill>
        <p:spPr>
          <a:xfrm>
            <a:off x="0" y="1289304"/>
            <a:ext cx="12192000" cy="5495544"/>
          </a:xfrm>
          <a:prstGeom prst="rect">
            <a:avLst/>
          </a:prstGeom>
        </p:spPr>
      </p:pic>
      <p:sp>
        <p:nvSpPr>
          <p:cNvPr id="3" name="Slide Number Placeholder 2">
            <a:extLst>
              <a:ext uri="{FF2B5EF4-FFF2-40B4-BE49-F238E27FC236}">
                <a16:creationId xmlns:a16="http://schemas.microsoft.com/office/drawing/2014/main" id="{2E9B2335-D0F7-FEC3-DF50-732198CEDC2D}"/>
              </a:ext>
            </a:extLst>
          </p:cNvPr>
          <p:cNvSpPr>
            <a:spLocks noGrp="1"/>
          </p:cNvSpPr>
          <p:nvPr>
            <p:ph type="sldNum" sz="quarter" idx="12"/>
          </p:nvPr>
        </p:nvSpPr>
        <p:spPr/>
        <p:txBody>
          <a:bodyPr/>
          <a:lstStyle/>
          <a:p>
            <a:fld id="{98B43186-2353-44FC-A78C-879667693E94}" type="slidenum">
              <a:rPr lang="en-US" smtClean="0"/>
              <a:t>20</a:t>
            </a:fld>
            <a:endParaRPr lang="en-US"/>
          </a:p>
        </p:txBody>
      </p:sp>
    </p:spTree>
    <p:extLst>
      <p:ext uri="{BB962C8B-B14F-4D97-AF65-F5344CB8AC3E}">
        <p14:creationId xmlns:p14="http://schemas.microsoft.com/office/powerpoint/2010/main" val="2431356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85C6-B119-B225-D8A1-5868948DA62B}"/>
              </a:ext>
            </a:extLst>
          </p:cNvPr>
          <p:cNvSpPr>
            <a:spLocks noGrp="1"/>
          </p:cNvSpPr>
          <p:nvPr>
            <p:ph type="title"/>
          </p:nvPr>
        </p:nvSpPr>
        <p:spPr/>
        <p:txBody>
          <a:bodyPr/>
          <a:lstStyle/>
          <a:p>
            <a:pPr algn="ctr"/>
            <a:r>
              <a:rPr lang="en-US" dirty="0">
                <a:latin typeface="Berlin Sans FB Demi" panose="020E0802020502020306" pitchFamily="34" charset="0"/>
              </a:rPr>
              <a:t>CONCLUSION</a:t>
            </a:r>
          </a:p>
        </p:txBody>
      </p:sp>
      <p:sp>
        <p:nvSpPr>
          <p:cNvPr id="3" name="Content Placeholder 2">
            <a:extLst>
              <a:ext uri="{FF2B5EF4-FFF2-40B4-BE49-F238E27FC236}">
                <a16:creationId xmlns:a16="http://schemas.microsoft.com/office/drawing/2014/main" id="{C1D5C38B-CFA2-D03E-89E5-5EFA67CF720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C75CDD2-4D49-504F-0C73-6242FFCB73AF}"/>
              </a:ext>
            </a:extLst>
          </p:cNvPr>
          <p:cNvSpPr>
            <a:spLocks noGrp="1"/>
          </p:cNvSpPr>
          <p:nvPr>
            <p:ph type="sldNum" sz="quarter" idx="12"/>
          </p:nvPr>
        </p:nvSpPr>
        <p:spPr/>
        <p:txBody>
          <a:bodyPr/>
          <a:lstStyle/>
          <a:p>
            <a:fld id="{98B43186-2353-44FC-A78C-879667693E94}" type="slidenum">
              <a:rPr lang="en-US" smtClean="0"/>
              <a:t>21</a:t>
            </a:fld>
            <a:endParaRPr lang="en-US"/>
          </a:p>
        </p:txBody>
      </p:sp>
    </p:spTree>
    <p:extLst>
      <p:ext uri="{BB962C8B-B14F-4D97-AF65-F5344CB8AC3E}">
        <p14:creationId xmlns:p14="http://schemas.microsoft.com/office/powerpoint/2010/main" val="2258829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3665-A36C-F9D8-2A1D-D81A4ABB6A1F}"/>
              </a:ext>
            </a:extLst>
          </p:cNvPr>
          <p:cNvSpPr>
            <a:spLocks noGrp="1"/>
          </p:cNvSpPr>
          <p:nvPr>
            <p:ph type="title"/>
          </p:nvPr>
        </p:nvSpPr>
        <p:spPr/>
        <p:txBody>
          <a:bodyPr/>
          <a:lstStyle/>
          <a:p>
            <a:pPr algn="ctr"/>
            <a:r>
              <a:rPr lang="en-US" u="sng" dirty="0">
                <a:latin typeface="Algerian" panose="04020705040A02060702" pitchFamily="82" charset="0"/>
              </a:rPr>
              <a:t>Vote of Thanks</a:t>
            </a:r>
          </a:p>
        </p:txBody>
      </p:sp>
      <p:sp>
        <p:nvSpPr>
          <p:cNvPr id="3" name="Content Placeholder 2">
            <a:extLst>
              <a:ext uri="{FF2B5EF4-FFF2-40B4-BE49-F238E27FC236}">
                <a16:creationId xmlns:a16="http://schemas.microsoft.com/office/drawing/2014/main" id="{CF15A86C-F861-C0E7-42C3-94C3319AFCF8}"/>
              </a:ext>
            </a:extLst>
          </p:cNvPr>
          <p:cNvSpPr>
            <a:spLocks noGrp="1"/>
          </p:cNvSpPr>
          <p:nvPr>
            <p:ph idx="1"/>
          </p:nvPr>
        </p:nvSpPr>
        <p:spPr/>
        <p:txBody>
          <a:bodyPr>
            <a:normAutofit fontScale="85000" lnSpcReduction="20000"/>
          </a:bodyPr>
          <a:lstStyle/>
          <a:p>
            <a:r>
              <a:rPr lang="en-US" dirty="0"/>
              <a:t>Professors </a:t>
            </a:r>
          </a:p>
          <a:p>
            <a:r>
              <a:rPr lang="en-US" dirty="0"/>
              <a:t>Classmates </a:t>
            </a:r>
          </a:p>
          <a:p>
            <a:r>
              <a:rPr lang="en-US" dirty="0"/>
              <a:t>SAS </a:t>
            </a:r>
          </a:p>
          <a:p>
            <a:r>
              <a:rPr lang="en-US" dirty="0"/>
              <a:t>Google</a:t>
            </a:r>
          </a:p>
          <a:p>
            <a:r>
              <a:rPr lang="en-US" dirty="0"/>
              <a:t>Kaggle</a:t>
            </a:r>
          </a:p>
          <a:p>
            <a:r>
              <a:rPr lang="en-US" dirty="0"/>
              <a:t>Tableau</a:t>
            </a:r>
          </a:p>
          <a:p>
            <a:r>
              <a:rPr lang="en-US" dirty="0"/>
              <a:t>Canva</a:t>
            </a:r>
          </a:p>
          <a:p>
            <a:r>
              <a:rPr lang="en-US" dirty="0" err="1"/>
              <a:t>ChatGpt</a:t>
            </a:r>
            <a:endParaRPr lang="en-US" dirty="0"/>
          </a:p>
          <a:p>
            <a:r>
              <a:rPr lang="en-US" dirty="0" err="1"/>
              <a:t>Vinseeker</a:t>
            </a:r>
            <a:endParaRPr lang="en-US" dirty="0"/>
          </a:p>
          <a:p>
            <a:r>
              <a:rPr lang="en-US" dirty="0" err="1"/>
              <a:t>Toonme</a:t>
            </a:r>
            <a:endParaRPr lang="en-US" dirty="0"/>
          </a:p>
          <a:p>
            <a:r>
              <a:rPr lang="en-US" dirty="0"/>
              <a:t>Porsche</a:t>
            </a:r>
          </a:p>
          <a:p>
            <a:pPr marL="0" indent="0">
              <a:buNone/>
            </a:pPr>
            <a:endParaRPr lang="en-US" dirty="0"/>
          </a:p>
        </p:txBody>
      </p:sp>
      <p:sp>
        <p:nvSpPr>
          <p:cNvPr id="4" name="Slide Number Placeholder 3">
            <a:extLst>
              <a:ext uri="{FF2B5EF4-FFF2-40B4-BE49-F238E27FC236}">
                <a16:creationId xmlns:a16="http://schemas.microsoft.com/office/drawing/2014/main" id="{5E300BBD-31B4-9F64-94C3-53C9121101B7}"/>
              </a:ext>
            </a:extLst>
          </p:cNvPr>
          <p:cNvSpPr>
            <a:spLocks noGrp="1"/>
          </p:cNvSpPr>
          <p:nvPr>
            <p:ph type="sldNum" sz="quarter" idx="12"/>
          </p:nvPr>
        </p:nvSpPr>
        <p:spPr/>
        <p:txBody>
          <a:bodyPr/>
          <a:lstStyle/>
          <a:p>
            <a:fld id="{98B43186-2353-44FC-A78C-879667693E94}" type="slidenum">
              <a:rPr lang="en-US" smtClean="0"/>
              <a:t>22</a:t>
            </a:fld>
            <a:endParaRPr lang="en-US"/>
          </a:p>
        </p:txBody>
      </p:sp>
    </p:spTree>
    <p:extLst>
      <p:ext uri="{BB962C8B-B14F-4D97-AF65-F5344CB8AC3E}">
        <p14:creationId xmlns:p14="http://schemas.microsoft.com/office/powerpoint/2010/main" val="883947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7E96-06D0-C710-258C-4A69816BBC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C02922-2024-E427-D56A-0F76C934A6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8B31F38-26DF-A90C-C58D-712580FA43AD}"/>
              </a:ext>
            </a:extLst>
          </p:cNvPr>
          <p:cNvPicPr>
            <a:picLocks noChangeAspect="1"/>
          </p:cNvPicPr>
          <p:nvPr/>
        </p:nvPicPr>
        <p:blipFill>
          <a:blip r:embed="rId2"/>
          <a:stretch>
            <a:fillRect/>
          </a:stretch>
        </p:blipFill>
        <p:spPr>
          <a:xfrm>
            <a:off x="504222" y="0"/>
            <a:ext cx="11687777" cy="6858000"/>
          </a:xfrm>
          <a:prstGeom prst="rect">
            <a:avLst/>
          </a:prstGeom>
        </p:spPr>
      </p:pic>
      <p:sp>
        <p:nvSpPr>
          <p:cNvPr id="4" name="Slide Number Placeholder 3">
            <a:extLst>
              <a:ext uri="{FF2B5EF4-FFF2-40B4-BE49-F238E27FC236}">
                <a16:creationId xmlns:a16="http://schemas.microsoft.com/office/drawing/2014/main" id="{F956025A-D437-F9B4-8C4D-EE00F2A5EA62}"/>
              </a:ext>
            </a:extLst>
          </p:cNvPr>
          <p:cNvSpPr>
            <a:spLocks noGrp="1"/>
          </p:cNvSpPr>
          <p:nvPr>
            <p:ph type="sldNum" sz="quarter" idx="12"/>
          </p:nvPr>
        </p:nvSpPr>
        <p:spPr/>
        <p:txBody>
          <a:bodyPr/>
          <a:lstStyle/>
          <a:p>
            <a:fld id="{98B43186-2353-44FC-A78C-879667693E94}" type="slidenum">
              <a:rPr lang="en-US" smtClean="0"/>
              <a:t>23</a:t>
            </a:fld>
            <a:endParaRPr lang="en-US"/>
          </a:p>
        </p:txBody>
      </p:sp>
    </p:spTree>
    <p:extLst>
      <p:ext uri="{BB962C8B-B14F-4D97-AF65-F5344CB8AC3E}">
        <p14:creationId xmlns:p14="http://schemas.microsoft.com/office/powerpoint/2010/main" val="3242896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81A9B3-6226-6518-873F-D2CE57B56F4D}"/>
              </a:ext>
            </a:extLst>
          </p:cNvPr>
          <p:cNvPicPr>
            <a:picLocks noChangeAspect="1"/>
          </p:cNvPicPr>
          <p:nvPr/>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F13628A2-7AAB-CFFF-AE01-8FF72C7A1F5E}"/>
              </a:ext>
            </a:extLst>
          </p:cNvPr>
          <p:cNvSpPr>
            <a:spLocks noGrp="1"/>
          </p:cNvSpPr>
          <p:nvPr>
            <p:ph type="title"/>
          </p:nvPr>
        </p:nvSpPr>
        <p:spPr>
          <a:xfrm>
            <a:off x="838200" y="365125"/>
            <a:ext cx="10515600" cy="1325563"/>
          </a:xfrm>
        </p:spPr>
        <p:txBody>
          <a:bodyPr>
            <a:normAutofit/>
          </a:bodyPr>
          <a:lstStyle/>
          <a:p>
            <a:r>
              <a:rPr lang="en-US" sz="4400" b="1" i="0" u="sng" strike="noStrike" baseline="0" dirty="0">
                <a:solidFill>
                  <a:srgbClr val="DF4A0A"/>
                </a:solidFill>
                <a:latin typeface="Poppins ExtraBold" panose="00000900000000000000" pitchFamily="2" charset="0"/>
              </a:rPr>
              <a:t>AUTOMOTIVE MARKET ANALYSIS: SALES TRENDS AND DATA INSIGHTS</a:t>
            </a:r>
            <a:endParaRPr lang="en-US" u="sng" dirty="0"/>
          </a:p>
        </p:txBody>
      </p:sp>
      <p:sp>
        <p:nvSpPr>
          <p:cNvPr id="7" name="Content Placeholder 2">
            <a:extLst>
              <a:ext uri="{FF2B5EF4-FFF2-40B4-BE49-F238E27FC236}">
                <a16:creationId xmlns:a16="http://schemas.microsoft.com/office/drawing/2014/main" id="{B553411F-ACFC-1F59-C1D5-DFE18F4360B6}"/>
              </a:ext>
            </a:extLst>
          </p:cNvPr>
          <p:cNvSpPr>
            <a:spLocks noGrp="1"/>
          </p:cNvSpPr>
          <p:nvPr>
            <p:ph idx="1"/>
          </p:nvPr>
        </p:nvSpPr>
        <p:spPr>
          <a:xfrm>
            <a:off x="6208776" y="4361689"/>
            <a:ext cx="7095744" cy="1014984"/>
          </a:xfrm>
        </p:spPr>
        <p:txBody>
          <a:bodyPr/>
          <a:lstStyle/>
          <a:p>
            <a:pPr marL="0" indent="0" algn="ctr">
              <a:buNone/>
            </a:pPr>
            <a:r>
              <a:rPr lang="en-US" sz="4000" b="1" dirty="0">
                <a:solidFill>
                  <a:srgbClr val="DF4A0A"/>
                </a:solidFill>
                <a:highlight>
                  <a:srgbClr val="00FFFF"/>
                </a:highlight>
                <a:latin typeface="Poppins ExtraBold" panose="00000900000000000000" pitchFamily="2" charset="0"/>
                <a:ea typeface="+mj-ea"/>
                <a:cs typeface="+mj-cs"/>
              </a:rPr>
              <a:t>SEGMENT : RETAIL</a:t>
            </a:r>
          </a:p>
        </p:txBody>
      </p:sp>
      <p:sp>
        <p:nvSpPr>
          <p:cNvPr id="2" name="Slide Number Placeholder 1">
            <a:extLst>
              <a:ext uri="{FF2B5EF4-FFF2-40B4-BE49-F238E27FC236}">
                <a16:creationId xmlns:a16="http://schemas.microsoft.com/office/drawing/2014/main" id="{359D2A73-B2D1-184F-2117-94B75DF7D114}"/>
              </a:ext>
            </a:extLst>
          </p:cNvPr>
          <p:cNvSpPr>
            <a:spLocks noGrp="1"/>
          </p:cNvSpPr>
          <p:nvPr>
            <p:ph type="sldNum" sz="quarter" idx="12"/>
          </p:nvPr>
        </p:nvSpPr>
        <p:spPr/>
        <p:txBody>
          <a:bodyPr/>
          <a:lstStyle/>
          <a:p>
            <a:fld id="{98B43186-2353-44FC-A78C-879667693E94}" type="slidenum">
              <a:rPr lang="en-US" smtClean="0"/>
              <a:t>3</a:t>
            </a:fld>
            <a:endParaRPr lang="en-US"/>
          </a:p>
        </p:txBody>
      </p:sp>
    </p:spTree>
    <p:extLst>
      <p:ext uri="{BB962C8B-B14F-4D97-AF65-F5344CB8AC3E}">
        <p14:creationId xmlns:p14="http://schemas.microsoft.com/office/powerpoint/2010/main" val="162427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181B-1CB8-DC3B-CCFE-F6C0E1695BDF}"/>
              </a:ext>
            </a:extLst>
          </p:cNvPr>
          <p:cNvSpPr>
            <a:spLocks noGrp="1"/>
          </p:cNvSpPr>
          <p:nvPr>
            <p:ph type="title"/>
          </p:nvPr>
        </p:nvSpPr>
        <p:spPr/>
        <p:txBody>
          <a:bodyPr>
            <a:normAutofit/>
          </a:bodyPr>
          <a:lstStyle/>
          <a:p>
            <a:pPr algn="ctr"/>
            <a:r>
              <a:rPr lang="en-US" sz="3200" b="1" u="sng" dirty="0">
                <a:latin typeface="Arial" panose="020B0604020202020204" pitchFamily="34" charset="0"/>
                <a:cs typeface="Arial" panose="020B0604020202020204" pitchFamily="34" charset="0"/>
              </a:rPr>
              <a:t>TOPICS COVERED</a:t>
            </a:r>
          </a:p>
        </p:txBody>
      </p:sp>
      <p:sp>
        <p:nvSpPr>
          <p:cNvPr id="3" name="Content Placeholder 2">
            <a:extLst>
              <a:ext uri="{FF2B5EF4-FFF2-40B4-BE49-F238E27FC236}">
                <a16:creationId xmlns:a16="http://schemas.microsoft.com/office/drawing/2014/main" id="{43060B43-4DDD-7753-8ADD-309ADDD68684}"/>
              </a:ext>
            </a:extLst>
          </p:cNvPr>
          <p:cNvSpPr>
            <a:spLocks noGrp="1"/>
          </p:cNvSpPr>
          <p:nvPr>
            <p:ph idx="1"/>
          </p:nvPr>
        </p:nvSpPr>
        <p:spPr>
          <a:xfrm>
            <a:off x="838200" y="1624457"/>
            <a:ext cx="10515600" cy="4351338"/>
          </a:xfrm>
        </p:spPr>
        <p:txBody>
          <a:bodyPr>
            <a:normAutofit/>
          </a:bodyPr>
          <a:lstStyle/>
          <a:p>
            <a:r>
              <a:rPr lang="en-US" dirty="0">
                <a:latin typeface="Arial" panose="020B0604020202020204" pitchFamily="34" charset="0"/>
                <a:cs typeface="Arial" panose="020B0604020202020204" pitchFamily="34" charset="0"/>
              </a:rPr>
              <a:t>Introduction of the topic </a:t>
            </a:r>
          </a:p>
          <a:p>
            <a:r>
              <a:rPr lang="en-US" dirty="0">
                <a:latin typeface="Arial" panose="020B0604020202020204" pitchFamily="34" charset="0"/>
                <a:cs typeface="Arial" panose="020B0604020202020204" pitchFamily="34" charset="0"/>
              </a:rPr>
              <a:t>Typical Process Steps in Data Science Project</a:t>
            </a:r>
          </a:p>
          <a:p>
            <a:r>
              <a:rPr lang="en-US" dirty="0">
                <a:latin typeface="Arial" panose="020B0604020202020204" pitchFamily="34" charset="0"/>
                <a:cs typeface="Arial" panose="020B0604020202020204" pitchFamily="34" charset="0"/>
              </a:rPr>
              <a:t>Meet the Team</a:t>
            </a:r>
          </a:p>
          <a:p>
            <a:r>
              <a:rPr lang="en-US" dirty="0">
                <a:latin typeface="Arial" panose="020B0604020202020204" pitchFamily="34" charset="0"/>
                <a:cs typeface="Arial" panose="020B0604020202020204" pitchFamily="34" charset="0"/>
              </a:rPr>
              <a:t>Roles &amp; Responsibilities</a:t>
            </a:r>
          </a:p>
          <a:p>
            <a:r>
              <a:rPr lang="en-US" dirty="0">
                <a:latin typeface="Arial" panose="020B0604020202020204" pitchFamily="34" charset="0"/>
                <a:cs typeface="Arial" panose="020B0604020202020204" pitchFamily="34" charset="0"/>
              </a:rPr>
              <a:t>User Story </a:t>
            </a:r>
          </a:p>
          <a:p>
            <a:r>
              <a:rPr lang="en-US" dirty="0">
                <a:latin typeface="Arial" panose="020B0604020202020204" pitchFamily="34" charset="0"/>
                <a:cs typeface="Arial" panose="020B0604020202020204" pitchFamily="34" charset="0"/>
              </a:rPr>
              <a:t>Data Cleaning &amp; Preparation</a:t>
            </a:r>
          </a:p>
          <a:p>
            <a:r>
              <a:rPr lang="en-US" dirty="0">
                <a:latin typeface="Arial" panose="020B0604020202020204" pitchFamily="34" charset="0"/>
                <a:cs typeface="Arial" panose="020B0604020202020204" pitchFamily="34" charset="0"/>
              </a:rPr>
              <a:t>Data Visualization &amp; Analytics</a:t>
            </a:r>
          </a:p>
          <a:p>
            <a:r>
              <a:rPr lang="en-US" dirty="0">
                <a:latin typeface="Arial" panose="020B0604020202020204" pitchFamily="34" charset="0"/>
                <a:cs typeface="Arial" panose="020B0604020202020204" pitchFamily="34" charset="0"/>
              </a:rPr>
              <a:t>Conclusion</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233A032-B29B-1629-5036-E917E3EE0E5A}"/>
              </a:ext>
            </a:extLst>
          </p:cNvPr>
          <p:cNvPicPr>
            <a:picLocks noChangeAspect="1"/>
          </p:cNvPicPr>
          <p:nvPr/>
        </p:nvPicPr>
        <p:blipFill>
          <a:blip r:embed="rId2"/>
          <a:stretch>
            <a:fillRect/>
          </a:stretch>
        </p:blipFill>
        <p:spPr>
          <a:xfrm>
            <a:off x="10612999" y="0"/>
            <a:ext cx="1579001" cy="542591"/>
          </a:xfrm>
          <a:prstGeom prst="rect">
            <a:avLst/>
          </a:prstGeom>
        </p:spPr>
      </p:pic>
      <p:sp>
        <p:nvSpPr>
          <p:cNvPr id="5" name="Slide Number Placeholder 4">
            <a:extLst>
              <a:ext uri="{FF2B5EF4-FFF2-40B4-BE49-F238E27FC236}">
                <a16:creationId xmlns:a16="http://schemas.microsoft.com/office/drawing/2014/main" id="{EB43E080-E1FA-38C1-969F-2549E9FAE1E0}"/>
              </a:ext>
            </a:extLst>
          </p:cNvPr>
          <p:cNvSpPr>
            <a:spLocks noGrp="1"/>
          </p:cNvSpPr>
          <p:nvPr>
            <p:ph type="sldNum" sz="quarter" idx="12"/>
          </p:nvPr>
        </p:nvSpPr>
        <p:spPr/>
        <p:txBody>
          <a:bodyPr/>
          <a:lstStyle/>
          <a:p>
            <a:fld id="{98B43186-2353-44FC-A78C-879667693E94}" type="slidenum">
              <a:rPr lang="en-US" smtClean="0"/>
              <a:t>4</a:t>
            </a:fld>
            <a:endParaRPr lang="en-US"/>
          </a:p>
        </p:txBody>
      </p:sp>
    </p:spTree>
    <p:extLst>
      <p:ext uri="{BB962C8B-B14F-4D97-AF65-F5344CB8AC3E}">
        <p14:creationId xmlns:p14="http://schemas.microsoft.com/office/powerpoint/2010/main" val="1279909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EBBD-DCAC-0756-FD48-65FC90C52795}"/>
              </a:ext>
            </a:extLst>
          </p:cNvPr>
          <p:cNvSpPr>
            <a:spLocks noGrp="1"/>
          </p:cNvSpPr>
          <p:nvPr>
            <p:ph type="title"/>
          </p:nvPr>
        </p:nvSpPr>
        <p:spPr>
          <a:xfrm>
            <a:off x="1010920" y="136525"/>
            <a:ext cx="11333480" cy="1471178"/>
          </a:xfrm>
        </p:spPr>
        <p:txBody>
          <a:bodyPr>
            <a:normAutofit/>
          </a:bodyPr>
          <a:lstStyle/>
          <a:p>
            <a:pPr algn="ctr"/>
            <a:r>
              <a:rPr lang="en-US" sz="3200" b="1" u="sng" dirty="0">
                <a:latin typeface="Arial" panose="020B0604020202020204" pitchFamily="34" charset="0"/>
                <a:cs typeface="Arial" panose="020B0604020202020204" pitchFamily="34" charset="0"/>
              </a:rPr>
              <a:t>TYPICAL PROCESS STEPS IN DATA SCIENCE </a:t>
            </a:r>
          </a:p>
        </p:txBody>
      </p:sp>
      <p:sp>
        <p:nvSpPr>
          <p:cNvPr id="3" name="Slide Number Placeholder 2">
            <a:extLst>
              <a:ext uri="{FF2B5EF4-FFF2-40B4-BE49-F238E27FC236}">
                <a16:creationId xmlns:a16="http://schemas.microsoft.com/office/drawing/2014/main" id="{767E7412-B83E-0B99-DFC7-A8F330FCADE5}"/>
              </a:ext>
            </a:extLst>
          </p:cNvPr>
          <p:cNvSpPr>
            <a:spLocks noGrp="1"/>
          </p:cNvSpPr>
          <p:nvPr>
            <p:ph type="sldNum" sz="quarter" idx="12"/>
          </p:nvPr>
        </p:nvSpPr>
        <p:spPr/>
        <p:txBody>
          <a:bodyPr/>
          <a:lstStyle/>
          <a:p>
            <a:fld id="{98B43186-2353-44FC-A78C-879667693E94}" type="slidenum">
              <a:rPr lang="en-US" smtClean="0"/>
              <a:t>5</a:t>
            </a:fld>
            <a:endParaRPr lang="en-US"/>
          </a:p>
        </p:txBody>
      </p:sp>
      <p:pic>
        <p:nvPicPr>
          <p:cNvPr id="5" name="Picture 4">
            <a:extLst>
              <a:ext uri="{FF2B5EF4-FFF2-40B4-BE49-F238E27FC236}">
                <a16:creationId xmlns:a16="http://schemas.microsoft.com/office/drawing/2014/main" id="{34100C9F-9674-B407-330D-550762B3C55E}"/>
              </a:ext>
            </a:extLst>
          </p:cNvPr>
          <p:cNvPicPr>
            <a:picLocks noChangeAspect="1"/>
          </p:cNvPicPr>
          <p:nvPr/>
        </p:nvPicPr>
        <p:blipFill>
          <a:blip r:embed="rId2"/>
          <a:stretch>
            <a:fillRect/>
          </a:stretch>
        </p:blipFill>
        <p:spPr>
          <a:xfrm>
            <a:off x="1258546" y="2065250"/>
            <a:ext cx="10095254" cy="3466869"/>
          </a:xfrm>
          <a:prstGeom prst="rect">
            <a:avLst/>
          </a:prstGeom>
        </p:spPr>
      </p:pic>
    </p:spTree>
    <p:extLst>
      <p:ext uri="{BB962C8B-B14F-4D97-AF65-F5344CB8AC3E}">
        <p14:creationId xmlns:p14="http://schemas.microsoft.com/office/powerpoint/2010/main" val="255130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11DBC4BB-87F5-0E40-9325-1CE331B49BD8}"/>
              </a:ext>
            </a:extLst>
          </p:cNvPr>
          <p:cNvSpPr/>
          <p:nvPr/>
        </p:nvSpPr>
        <p:spPr>
          <a:xfrm>
            <a:off x="5115028" y="146723"/>
            <a:ext cx="2049959" cy="1956816"/>
          </a:xfrm>
          <a:prstGeom prst="ellipse">
            <a:avLst/>
          </a:prstGeom>
          <a:blipFill rotWithShape="0">
            <a:blip r:embed="rId2"/>
            <a:srcRect/>
            <a:stretch>
              <a:fillRect t="-8000" b="-8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5" name="Oval 4">
            <a:extLst>
              <a:ext uri="{FF2B5EF4-FFF2-40B4-BE49-F238E27FC236}">
                <a16:creationId xmlns:a16="http://schemas.microsoft.com/office/drawing/2014/main" id="{C3552678-9B1E-21DA-AD21-B544EA1D0D57}"/>
              </a:ext>
            </a:extLst>
          </p:cNvPr>
          <p:cNvSpPr txBox="1"/>
          <p:nvPr/>
        </p:nvSpPr>
        <p:spPr>
          <a:xfrm>
            <a:off x="5197608" y="284104"/>
            <a:ext cx="1587240" cy="15683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sp>
        <p:nvSpPr>
          <p:cNvPr id="10" name="Oval 9">
            <a:extLst>
              <a:ext uri="{FF2B5EF4-FFF2-40B4-BE49-F238E27FC236}">
                <a16:creationId xmlns:a16="http://schemas.microsoft.com/office/drawing/2014/main" id="{921E62E8-0159-628F-83A2-C3E04A769B90}"/>
              </a:ext>
            </a:extLst>
          </p:cNvPr>
          <p:cNvSpPr/>
          <p:nvPr/>
        </p:nvSpPr>
        <p:spPr>
          <a:xfrm>
            <a:off x="8557208" y="2588986"/>
            <a:ext cx="2221993" cy="2228212"/>
          </a:xfrm>
          <a:prstGeom prst="ellipse">
            <a:avLst/>
          </a:prstGeom>
          <a:blipFill rotWithShape="0">
            <a:blip r:embed="rId3"/>
            <a:srcRect/>
            <a:stretch>
              <a:fillRect t="-1000" b="-1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 name="Oval 7">
            <a:extLst>
              <a:ext uri="{FF2B5EF4-FFF2-40B4-BE49-F238E27FC236}">
                <a16:creationId xmlns:a16="http://schemas.microsoft.com/office/drawing/2014/main" id="{B119C2A9-68A4-178C-2405-821F6A643437}"/>
              </a:ext>
            </a:extLst>
          </p:cNvPr>
          <p:cNvSpPr/>
          <p:nvPr/>
        </p:nvSpPr>
        <p:spPr>
          <a:xfrm>
            <a:off x="2092195" y="2904388"/>
            <a:ext cx="1967805" cy="2072169"/>
          </a:xfrm>
          <a:prstGeom prst="ellipse">
            <a:avLst/>
          </a:prstGeom>
          <a:blipFill rotWithShape="0">
            <a:blip r:embed="rId4"/>
            <a:srcRect/>
            <a:stretch>
              <a:fillRect l="-2000" r="-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6" name="TextBox 15">
            <a:extLst>
              <a:ext uri="{FF2B5EF4-FFF2-40B4-BE49-F238E27FC236}">
                <a16:creationId xmlns:a16="http://schemas.microsoft.com/office/drawing/2014/main" id="{681208E1-671D-E21A-08ED-F4892AC80FCF}"/>
              </a:ext>
            </a:extLst>
          </p:cNvPr>
          <p:cNvSpPr txBox="1"/>
          <p:nvPr/>
        </p:nvSpPr>
        <p:spPr>
          <a:xfrm>
            <a:off x="2092195" y="5092508"/>
            <a:ext cx="2221992" cy="369332"/>
          </a:xfrm>
          <a:prstGeom prst="rect">
            <a:avLst/>
          </a:prstGeom>
          <a:noFill/>
        </p:spPr>
        <p:txBody>
          <a:bodyPr wrap="square" rtlCol="0">
            <a:spAutoFit/>
          </a:bodyPr>
          <a:lstStyle/>
          <a:p>
            <a:r>
              <a:rPr lang="en-US" dirty="0"/>
              <a:t>Sandhya Tripathi</a:t>
            </a:r>
          </a:p>
        </p:txBody>
      </p:sp>
      <p:sp>
        <p:nvSpPr>
          <p:cNvPr id="17" name="TextBox 16">
            <a:extLst>
              <a:ext uri="{FF2B5EF4-FFF2-40B4-BE49-F238E27FC236}">
                <a16:creationId xmlns:a16="http://schemas.microsoft.com/office/drawing/2014/main" id="{41225841-6F79-7E89-63AF-9EDF6C8843F2}"/>
              </a:ext>
            </a:extLst>
          </p:cNvPr>
          <p:cNvSpPr txBox="1"/>
          <p:nvPr/>
        </p:nvSpPr>
        <p:spPr>
          <a:xfrm>
            <a:off x="8557208" y="5079142"/>
            <a:ext cx="3132575" cy="369332"/>
          </a:xfrm>
          <a:prstGeom prst="rect">
            <a:avLst/>
          </a:prstGeom>
          <a:noFill/>
        </p:spPr>
        <p:txBody>
          <a:bodyPr wrap="square" rtlCol="0">
            <a:spAutoFit/>
          </a:bodyPr>
          <a:lstStyle/>
          <a:p>
            <a:r>
              <a:rPr lang="en-US" dirty="0"/>
              <a:t>Disha Gayathri Umashankar</a:t>
            </a:r>
          </a:p>
        </p:txBody>
      </p:sp>
      <p:sp>
        <p:nvSpPr>
          <p:cNvPr id="18" name="TextBox 17">
            <a:extLst>
              <a:ext uri="{FF2B5EF4-FFF2-40B4-BE49-F238E27FC236}">
                <a16:creationId xmlns:a16="http://schemas.microsoft.com/office/drawing/2014/main" id="{C0AD5CAB-4322-E865-292C-E823866CE7B7}"/>
              </a:ext>
            </a:extLst>
          </p:cNvPr>
          <p:cNvSpPr txBox="1"/>
          <p:nvPr/>
        </p:nvSpPr>
        <p:spPr>
          <a:xfrm>
            <a:off x="5197608" y="2250704"/>
            <a:ext cx="2839968" cy="369332"/>
          </a:xfrm>
          <a:prstGeom prst="rect">
            <a:avLst/>
          </a:prstGeom>
          <a:noFill/>
        </p:spPr>
        <p:txBody>
          <a:bodyPr wrap="square" rtlCol="0">
            <a:spAutoFit/>
          </a:bodyPr>
          <a:lstStyle/>
          <a:p>
            <a:r>
              <a:rPr lang="en-US" dirty="0"/>
              <a:t>Aparna Dash (Varsha)</a:t>
            </a:r>
          </a:p>
        </p:txBody>
      </p:sp>
      <p:pic>
        <p:nvPicPr>
          <p:cNvPr id="26" name="Picture 25">
            <a:extLst>
              <a:ext uri="{FF2B5EF4-FFF2-40B4-BE49-F238E27FC236}">
                <a16:creationId xmlns:a16="http://schemas.microsoft.com/office/drawing/2014/main" id="{6D04DFDA-F4BB-8E8D-9C6E-9BD57FAF55EE}"/>
              </a:ext>
            </a:extLst>
          </p:cNvPr>
          <p:cNvPicPr>
            <a:picLocks noChangeAspect="1"/>
          </p:cNvPicPr>
          <p:nvPr/>
        </p:nvPicPr>
        <p:blipFill>
          <a:blip r:embed="rId5"/>
          <a:stretch>
            <a:fillRect/>
          </a:stretch>
        </p:blipFill>
        <p:spPr>
          <a:xfrm>
            <a:off x="4647025" y="3258402"/>
            <a:ext cx="3323158" cy="1364143"/>
          </a:xfrm>
          <a:prstGeom prst="rect">
            <a:avLst/>
          </a:prstGeom>
        </p:spPr>
      </p:pic>
      <p:sp>
        <p:nvSpPr>
          <p:cNvPr id="2" name="Slide Number Placeholder 1">
            <a:extLst>
              <a:ext uri="{FF2B5EF4-FFF2-40B4-BE49-F238E27FC236}">
                <a16:creationId xmlns:a16="http://schemas.microsoft.com/office/drawing/2014/main" id="{59A468CF-7295-CC43-C131-C14E94205456}"/>
              </a:ext>
            </a:extLst>
          </p:cNvPr>
          <p:cNvSpPr>
            <a:spLocks noGrp="1"/>
          </p:cNvSpPr>
          <p:nvPr>
            <p:ph type="sldNum" sz="quarter" idx="12"/>
          </p:nvPr>
        </p:nvSpPr>
        <p:spPr/>
        <p:txBody>
          <a:bodyPr/>
          <a:lstStyle/>
          <a:p>
            <a:fld id="{98B43186-2353-44FC-A78C-879667693E94}" type="slidenum">
              <a:rPr lang="en-US" smtClean="0"/>
              <a:t>6</a:t>
            </a:fld>
            <a:endParaRPr lang="en-US"/>
          </a:p>
        </p:txBody>
      </p:sp>
    </p:spTree>
    <p:extLst>
      <p:ext uri="{BB962C8B-B14F-4D97-AF65-F5344CB8AC3E}">
        <p14:creationId xmlns:p14="http://schemas.microsoft.com/office/powerpoint/2010/main" val="405692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DB7A-8406-D16A-E1E4-46751622E166}"/>
              </a:ext>
            </a:extLst>
          </p:cNvPr>
          <p:cNvSpPr>
            <a:spLocks noGrp="1"/>
          </p:cNvSpPr>
          <p:nvPr>
            <p:ph type="title"/>
          </p:nvPr>
        </p:nvSpPr>
        <p:spPr/>
        <p:txBody>
          <a:bodyPr/>
          <a:lstStyle/>
          <a:p>
            <a:pPr algn="ctr"/>
            <a:r>
              <a:rPr lang="en-US" u="sng" dirty="0">
                <a:latin typeface="Algerian" panose="04020705040A02060702" pitchFamily="82" charset="0"/>
              </a:rPr>
              <a:t>ROLES AND RESPONSIBILITIES</a:t>
            </a:r>
          </a:p>
        </p:txBody>
      </p:sp>
      <p:sp>
        <p:nvSpPr>
          <p:cNvPr id="3" name="Content Placeholder 2">
            <a:extLst>
              <a:ext uri="{FF2B5EF4-FFF2-40B4-BE49-F238E27FC236}">
                <a16:creationId xmlns:a16="http://schemas.microsoft.com/office/drawing/2014/main" id="{D1C91198-9FF0-B834-7C76-9DD369C4BB04}"/>
              </a:ext>
            </a:extLst>
          </p:cNvPr>
          <p:cNvSpPr>
            <a:spLocks noGrp="1"/>
          </p:cNvSpPr>
          <p:nvPr>
            <p:ph idx="1"/>
          </p:nvPr>
        </p:nvSpPr>
        <p:spPr>
          <a:xfrm>
            <a:off x="838200" y="1825625"/>
            <a:ext cx="10515600" cy="3706495"/>
          </a:xfrm>
        </p:spPr>
        <p:txBody>
          <a:bodyPr>
            <a:normAutofit/>
          </a:bodyPr>
          <a:lstStyle/>
          <a:p>
            <a:r>
              <a:rPr lang="en-US" dirty="0"/>
              <a:t>Data Sourcing and Acquisition: Disha Gayathri </a:t>
            </a:r>
            <a:r>
              <a:rPr lang="en-US" dirty="0" err="1"/>
              <a:t>Umashankar</a:t>
            </a:r>
            <a:endParaRPr lang="en-US" dirty="0"/>
          </a:p>
          <a:p>
            <a:r>
              <a:rPr lang="en-US" dirty="0"/>
              <a:t>Data Preparation and Presentation: Sandhya Tripathi</a:t>
            </a:r>
          </a:p>
          <a:p>
            <a:r>
              <a:rPr lang="en-US" dirty="0"/>
              <a:t>Data Visualization and Analysis: Aparna Dash</a:t>
            </a:r>
          </a:p>
          <a:p>
            <a:endParaRPr lang="en-US" dirty="0"/>
          </a:p>
        </p:txBody>
      </p:sp>
      <p:pic>
        <p:nvPicPr>
          <p:cNvPr id="4" name="Picture 3">
            <a:extLst>
              <a:ext uri="{FF2B5EF4-FFF2-40B4-BE49-F238E27FC236}">
                <a16:creationId xmlns:a16="http://schemas.microsoft.com/office/drawing/2014/main" id="{C54F131A-817F-4FA8-0F2C-78FD079473AB}"/>
              </a:ext>
            </a:extLst>
          </p:cNvPr>
          <p:cNvPicPr>
            <a:picLocks noChangeAspect="1"/>
          </p:cNvPicPr>
          <p:nvPr/>
        </p:nvPicPr>
        <p:blipFill>
          <a:blip r:embed="rId2"/>
          <a:stretch>
            <a:fillRect/>
          </a:stretch>
        </p:blipFill>
        <p:spPr>
          <a:xfrm>
            <a:off x="10612999" y="0"/>
            <a:ext cx="1579001" cy="542591"/>
          </a:xfrm>
          <a:prstGeom prst="rect">
            <a:avLst/>
          </a:prstGeom>
        </p:spPr>
      </p:pic>
      <p:sp>
        <p:nvSpPr>
          <p:cNvPr id="5" name="Slide Number Placeholder 4">
            <a:extLst>
              <a:ext uri="{FF2B5EF4-FFF2-40B4-BE49-F238E27FC236}">
                <a16:creationId xmlns:a16="http://schemas.microsoft.com/office/drawing/2014/main" id="{55567BD3-9DE4-93E9-9B1B-BCCE3381CF74}"/>
              </a:ext>
            </a:extLst>
          </p:cNvPr>
          <p:cNvSpPr>
            <a:spLocks noGrp="1"/>
          </p:cNvSpPr>
          <p:nvPr>
            <p:ph type="sldNum" sz="quarter" idx="12"/>
          </p:nvPr>
        </p:nvSpPr>
        <p:spPr/>
        <p:txBody>
          <a:bodyPr/>
          <a:lstStyle/>
          <a:p>
            <a:fld id="{98B43186-2353-44FC-A78C-879667693E94}" type="slidenum">
              <a:rPr lang="en-US" smtClean="0"/>
              <a:t>7</a:t>
            </a:fld>
            <a:endParaRPr lang="en-US"/>
          </a:p>
        </p:txBody>
      </p:sp>
    </p:spTree>
    <p:extLst>
      <p:ext uri="{BB962C8B-B14F-4D97-AF65-F5344CB8AC3E}">
        <p14:creationId xmlns:p14="http://schemas.microsoft.com/office/powerpoint/2010/main" val="2492899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A76694B-2035-8A16-732B-90A4D5B634CB}"/>
              </a:ext>
            </a:extLst>
          </p:cNvPr>
          <p:cNvGrpSpPr/>
          <p:nvPr/>
        </p:nvGrpSpPr>
        <p:grpSpPr>
          <a:xfrm>
            <a:off x="-164592" y="0"/>
            <a:ext cx="12356592" cy="7602728"/>
            <a:chOff x="-164592" y="0"/>
            <a:chExt cx="12356592" cy="7602728"/>
          </a:xfrm>
        </p:grpSpPr>
        <p:pic>
          <p:nvPicPr>
            <p:cNvPr id="7" name="Picture 6" descr="A blue background with scratches&#10;&#10;Description automatically generated">
              <a:extLst>
                <a:ext uri="{FF2B5EF4-FFF2-40B4-BE49-F238E27FC236}">
                  <a16:creationId xmlns:a16="http://schemas.microsoft.com/office/drawing/2014/main" id="{2FDC5B0F-B31F-A279-F5C1-BD5B3321C63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4592" y="0"/>
              <a:ext cx="12356592" cy="7602728"/>
            </a:xfrm>
            <a:prstGeom prst="rect">
              <a:avLst/>
            </a:prstGeom>
          </p:spPr>
        </p:pic>
        <p:pic>
          <p:nvPicPr>
            <p:cNvPr id="9" name="Picture 8">
              <a:extLst>
                <a:ext uri="{FF2B5EF4-FFF2-40B4-BE49-F238E27FC236}">
                  <a16:creationId xmlns:a16="http://schemas.microsoft.com/office/drawing/2014/main" id="{935CCAFD-78CA-CE36-CD09-F9EB00A0B8A3}"/>
                </a:ext>
              </a:extLst>
            </p:cNvPr>
            <p:cNvPicPr>
              <a:picLocks noChangeAspect="1"/>
            </p:cNvPicPr>
            <p:nvPr/>
          </p:nvPicPr>
          <p:blipFill>
            <a:blip r:embed="rId4"/>
            <a:stretch>
              <a:fillRect/>
            </a:stretch>
          </p:blipFill>
          <p:spPr>
            <a:xfrm>
              <a:off x="82296" y="4294220"/>
              <a:ext cx="2157288" cy="2307748"/>
            </a:xfrm>
            <a:prstGeom prst="rect">
              <a:avLst/>
            </a:prstGeom>
          </p:spPr>
        </p:pic>
        <p:sp>
          <p:nvSpPr>
            <p:cNvPr id="10" name="Rectangle: Rounded Corners 9">
              <a:extLst>
                <a:ext uri="{FF2B5EF4-FFF2-40B4-BE49-F238E27FC236}">
                  <a16:creationId xmlns:a16="http://schemas.microsoft.com/office/drawing/2014/main" id="{D25343AA-73DC-9FF8-81FC-49A80EA5CDE0}"/>
                </a:ext>
              </a:extLst>
            </p:cNvPr>
            <p:cNvSpPr/>
            <p:nvPr/>
          </p:nvSpPr>
          <p:spPr>
            <a:xfrm>
              <a:off x="4059936" y="4294220"/>
              <a:ext cx="7955280" cy="22163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b="1" i="0" u="sng" dirty="0">
                  <a:solidFill>
                    <a:schemeClr val="bg1"/>
                  </a:solidFill>
                  <a:effectLst/>
                  <a:latin typeface="Söhne"/>
                </a:rPr>
                <a:t>Objective</a:t>
              </a:r>
            </a:p>
            <a:p>
              <a:pPr algn="just"/>
              <a:endParaRPr lang="en-US" b="1" i="0" u="sng" dirty="0">
                <a:solidFill>
                  <a:schemeClr val="bg1"/>
                </a:solidFill>
                <a:effectLst/>
                <a:latin typeface="Söhne"/>
              </a:endParaRPr>
            </a:p>
            <a:p>
              <a:pPr algn="just"/>
              <a:r>
                <a:rPr lang="en-US" sz="2000" b="1" i="0" dirty="0">
                  <a:solidFill>
                    <a:schemeClr val="bg1"/>
                  </a:solidFill>
                  <a:effectLst/>
                  <a:latin typeface="Söhne"/>
                </a:rPr>
                <a:t>As Country Sales Manager of </a:t>
              </a:r>
              <a:r>
                <a:rPr lang="en-US" sz="2000" b="1" i="1" dirty="0">
                  <a:solidFill>
                    <a:schemeClr val="bg1"/>
                  </a:solidFill>
                  <a:effectLst/>
                  <a:latin typeface="Söhne"/>
                </a:rPr>
                <a:t>Auto Works </a:t>
              </a:r>
              <a:r>
                <a:rPr lang="en-US" sz="2000" b="1" i="0" dirty="0">
                  <a:solidFill>
                    <a:schemeClr val="bg1"/>
                  </a:solidFill>
                  <a:effectLst/>
                  <a:latin typeface="Söhne"/>
                </a:rPr>
                <a:t>firm, Mr. Adam wants to gain business insights into the sales performance and market trends of Cars in USA, so that he can make informed decisions to identify consumer preferences, market demand and pricing strategy.</a:t>
              </a:r>
              <a:r>
                <a:rPr lang="en-US" sz="2000" b="0" i="0" dirty="0">
                  <a:solidFill>
                    <a:srgbClr val="3C4043"/>
                  </a:solidFill>
                  <a:effectLst/>
                  <a:latin typeface="Inter"/>
                </a:rPr>
                <a:t> </a:t>
              </a:r>
              <a:endParaRPr lang="en-US" sz="2000" b="1" dirty="0">
                <a:solidFill>
                  <a:schemeClr val="bg1"/>
                </a:solidFill>
              </a:endParaRPr>
            </a:p>
          </p:txBody>
        </p:sp>
        <p:pic>
          <p:nvPicPr>
            <p:cNvPr id="12" name="Picture 11">
              <a:extLst>
                <a:ext uri="{FF2B5EF4-FFF2-40B4-BE49-F238E27FC236}">
                  <a16:creationId xmlns:a16="http://schemas.microsoft.com/office/drawing/2014/main" id="{4546A235-7B21-4C32-3C9D-C6280E256E60}"/>
                </a:ext>
              </a:extLst>
            </p:cNvPr>
            <p:cNvPicPr>
              <a:picLocks noChangeAspect="1"/>
            </p:cNvPicPr>
            <p:nvPr/>
          </p:nvPicPr>
          <p:blipFill>
            <a:blip r:embed="rId5"/>
            <a:stretch>
              <a:fillRect/>
            </a:stretch>
          </p:blipFill>
          <p:spPr>
            <a:xfrm>
              <a:off x="2239584" y="4294220"/>
              <a:ext cx="1659503" cy="1953287"/>
            </a:xfrm>
            <a:prstGeom prst="rect">
              <a:avLst/>
            </a:prstGeom>
          </p:spPr>
        </p:pic>
        <p:sp>
          <p:nvSpPr>
            <p:cNvPr id="13" name="TextBox 12">
              <a:extLst>
                <a:ext uri="{FF2B5EF4-FFF2-40B4-BE49-F238E27FC236}">
                  <a16:creationId xmlns:a16="http://schemas.microsoft.com/office/drawing/2014/main" id="{D4FBEB2F-8433-D183-8637-49987EF6E71D}"/>
                </a:ext>
              </a:extLst>
            </p:cNvPr>
            <p:cNvSpPr txBox="1"/>
            <p:nvPr/>
          </p:nvSpPr>
          <p:spPr>
            <a:xfrm>
              <a:off x="2155179" y="6232636"/>
              <a:ext cx="2008146" cy="369332"/>
            </a:xfrm>
            <a:prstGeom prst="rect">
              <a:avLst/>
            </a:prstGeom>
            <a:noFill/>
          </p:spPr>
          <p:txBody>
            <a:bodyPr wrap="square" rtlCol="0">
              <a:spAutoFit/>
            </a:bodyPr>
            <a:lstStyle/>
            <a:p>
              <a:r>
                <a:rPr lang="en-US" b="1" i="0" dirty="0" err="1">
                  <a:solidFill>
                    <a:schemeClr val="bg1"/>
                  </a:solidFill>
                  <a:effectLst/>
                  <a:latin typeface="Arial" panose="020B0604020202020204" pitchFamily="34" charset="0"/>
                </a:rPr>
                <a:t>Mr.Adam</a:t>
              </a:r>
              <a:r>
                <a:rPr lang="en-US" b="1" i="0" dirty="0">
                  <a:solidFill>
                    <a:schemeClr val="bg1"/>
                  </a:solidFill>
                  <a:effectLst/>
                  <a:latin typeface="Arial" panose="020B0604020202020204" pitchFamily="34" charset="0"/>
                </a:rPr>
                <a:t> Müller</a:t>
              </a:r>
              <a:endParaRPr lang="en-US" dirty="0">
                <a:solidFill>
                  <a:schemeClr val="bg1"/>
                </a:solidFill>
              </a:endParaRPr>
            </a:p>
          </p:txBody>
        </p:sp>
        <p:sp>
          <p:nvSpPr>
            <p:cNvPr id="14" name="Rectangle: Rounded Corners 13">
              <a:extLst>
                <a:ext uri="{FF2B5EF4-FFF2-40B4-BE49-F238E27FC236}">
                  <a16:creationId xmlns:a16="http://schemas.microsoft.com/office/drawing/2014/main" id="{6555FC95-F45D-B964-34F2-90B9A323E591}"/>
                </a:ext>
              </a:extLst>
            </p:cNvPr>
            <p:cNvSpPr/>
            <p:nvPr/>
          </p:nvSpPr>
          <p:spPr>
            <a:xfrm>
              <a:off x="201167" y="521208"/>
              <a:ext cx="3932814" cy="30540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a:p>
              <a:pPr marL="285750" indent="-285750">
                <a:buFont typeface="Arial" panose="020B0604020202020204" pitchFamily="34" charset="0"/>
                <a:buChar char="•"/>
              </a:pPr>
              <a:r>
                <a:rPr lang="en-US" b="1" dirty="0"/>
                <a:t>Firm Name: Auto Works </a:t>
              </a:r>
            </a:p>
            <a:p>
              <a:pPr marL="285750" indent="-285750">
                <a:buFont typeface="Arial" panose="020B0604020202020204" pitchFamily="34" charset="0"/>
                <a:buChar char="•"/>
              </a:pPr>
              <a:r>
                <a:rPr lang="en-US" b="1" dirty="0"/>
                <a:t>Customer: Mr. Adam Müller</a:t>
              </a:r>
            </a:p>
            <a:p>
              <a:pPr marL="285750" indent="-285750">
                <a:buFont typeface="Arial" panose="020B0604020202020204" pitchFamily="34" charset="0"/>
                <a:buChar char="•"/>
              </a:pPr>
              <a:r>
                <a:rPr lang="en-US" b="1" dirty="0"/>
                <a:t>Profile: Country Sales Manager</a:t>
              </a:r>
            </a:p>
            <a:p>
              <a:pPr marL="285750" indent="-285750">
                <a:buFont typeface="Arial" panose="020B0604020202020204" pitchFamily="34" charset="0"/>
                <a:buChar char="•"/>
              </a:pPr>
              <a:r>
                <a:rPr lang="en-US" b="1" dirty="0"/>
                <a:t>Vehicle Category: Light Vehicle </a:t>
              </a:r>
            </a:p>
            <a:p>
              <a:pPr marL="285750" indent="-285750">
                <a:buFont typeface="Arial" panose="020B0604020202020204" pitchFamily="34" charset="0"/>
                <a:buChar char="•"/>
              </a:pPr>
              <a:r>
                <a:rPr lang="en-US" b="1" dirty="0"/>
                <a:t>Country : USA ( 42 States)</a:t>
              </a:r>
            </a:p>
            <a:p>
              <a:pPr marL="285750" indent="-285750">
                <a:buFont typeface="Arial" panose="020B0604020202020204" pitchFamily="34" charset="0"/>
                <a:buChar char="•"/>
              </a:pPr>
              <a:r>
                <a:rPr lang="en-US" b="1" dirty="0"/>
                <a:t>Year –(2022-2023)</a:t>
              </a:r>
            </a:p>
          </p:txBody>
        </p:sp>
        <p:sp>
          <p:nvSpPr>
            <p:cNvPr id="15" name="Rectangle: Rounded Corners 14">
              <a:extLst>
                <a:ext uri="{FF2B5EF4-FFF2-40B4-BE49-F238E27FC236}">
                  <a16:creationId xmlns:a16="http://schemas.microsoft.com/office/drawing/2014/main" id="{EF31EBB1-F480-E2BB-581D-A3108BCD2941}"/>
                </a:ext>
              </a:extLst>
            </p:cNvPr>
            <p:cNvSpPr/>
            <p:nvPr/>
          </p:nvSpPr>
          <p:spPr>
            <a:xfrm>
              <a:off x="4352557" y="477569"/>
              <a:ext cx="3622793" cy="30540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1800" b="1" i="0" u="sng" dirty="0">
                  <a:solidFill>
                    <a:schemeClr val="bg1"/>
                  </a:solidFill>
                  <a:effectLst/>
                  <a:latin typeface="Söhne"/>
                </a:rPr>
                <a:t> </a:t>
              </a:r>
            </a:p>
            <a:p>
              <a:pPr algn="just"/>
              <a:endParaRPr lang="en-US" b="1" u="sng" dirty="0">
                <a:solidFill>
                  <a:schemeClr val="bg1"/>
                </a:solidFill>
                <a:latin typeface="Söhne"/>
              </a:endParaRPr>
            </a:p>
            <a:p>
              <a:pPr marL="285750" indent="-285750" algn="just">
                <a:buFont typeface="Arial" panose="020B0604020202020204" pitchFamily="34" charset="0"/>
                <a:buChar char="•"/>
              </a:pPr>
              <a:r>
                <a:rPr lang="en-US" b="1" dirty="0">
                  <a:solidFill>
                    <a:schemeClr val="bg1"/>
                  </a:solidFill>
                  <a:latin typeface="Söhne"/>
                </a:rPr>
                <a:t>Vehicle Details ( Make, Model Year, Colour)</a:t>
              </a:r>
            </a:p>
            <a:p>
              <a:pPr marL="285750" indent="-285750" algn="just">
                <a:buFont typeface="Arial" panose="020B0604020202020204" pitchFamily="34" charset="0"/>
                <a:buChar char="•"/>
              </a:pPr>
              <a:r>
                <a:rPr lang="en-US" b="1" dirty="0">
                  <a:solidFill>
                    <a:schemeClr val="bg1"/>
                  </a:solidFill>
                  <a:latin typeface="Söhne"/>
                </a:rPr>
                <a:t>Transaction Information ( Date of </a:t>
              </a:r>
              <a:r>
                <a:rPr lang="en-US" b="1" dirty="0" err="1">
                  <a:solidFill>
                    <a:schemeClr val="bg1"/>
                  </a:solidFill>
                  <a:latin typeface="Söhne"/>
                </a:rPr>
                <a:t>Manuf</a:t>
              </a:r>
              <a:r>
                <a:rPr lang="en-US" b="1" dirty="0">
                  <a:solidFill>
                    <a:schemeClr val="bg1"/>
                  </a:solidFill>
                  <a:latin typeface="Söhne"/>
                </a:rPr>
                <a:t>, Date of Sale)</a:t>
              </a:r>
            </a:p>
            <a:p>
              <a:pPr marL="285750" indent="-285750" algn="just">
                <a:buFont typeface="Arial" panose="020B0604020202020204" pitchFamily="34" charset="0"/>
                <a:buChar char="•"/>
              </a:pPr>
              <a:r>
                <a:rPr lang="en-US" b="1" dirty="0">
                  <a:solidFill>
                    <a:schemeClr val="bg1"/>
                  </a:solidFill>
                  <a:latin typeface="Söhne"/>
                </a:rPr>
                <a:t>Market Trends </a:t>
              </a:r>
            </a:p>
            <a:p>
              <a:pPr marL="285750" indent="-285750" algn="just">
                <a:buFont typeface="Arial" panose="020B0604020202020204" pitchFamily="34" charset="0"/>
                <a:buChar char="•"/>
              </a:pPr>
              <a:r>
                <a:rPr lang="en-US" b="1" dirty="0">
                  <a:solidFill>
                    <a:schemeClr val="bg1"/>
                  </a:solidFill>
                  <a:latin typeface="Söhne"/>
                </a:rPr>
                <a:t>Condition and Mileage</a:t>
              </a:r>
            </a:p>
          </p:txBody>
        </p:sp>
        <p:sp>
          <p:nvSpPr>
            <p:cNvPr id="16" name="Rectangle: Rounded Corners 15">
              <a:extLst>
                <a:ext uri="{FF2B5EF4-FFF2-40B4-BE49-F238E27FC236}">
                  <a16:creationId xmlns:a16="http://schemas.microsoft.com/office/drawing/2014/main" id="{BCF05DEC-7106-3324-7766-FC5D4E4A7714}"/>
                </a:ext>
              </a:extLst>
            </p:cNvPr>
            <p:cNvSpPr/>
            <p:nvPr/>
          </p:nvSpPr>
          <p:spPr>
            <a:xfrm>
              <a:off x="8272279" y="448056"/>
              <a:ext cx="3622792" cy="29809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12DFCC1-4CB8-E56B-67B8-2F8A14206C59}"/>
                </a:ext>
              </a:extLst>
            </p:cNvPr>
            <p:cNvSpPr txBox="1"/>
            <p:nvPr/>
          </p:nvSpPr>
          <p:spPr>
            <a:xfrm>
              <a:off x="8760862" y="693333"/>
              <a:ext cx="1453896" cy="400110"/>
            </a:xfrm>
            <a:prstGeom prst="rect">
              <a:avLst/>
            </a:prstGeom>
            <a:noFill/>
          </p:spPr>
          <p:txBody>
            <a:bodyPr wrap="square" rtlCol="0">
              <a:spAutoFit/>
            </a:bodyPr>
            <a:lstStyle/>
            <a:p>
              <a:r>
                <a:rPr lang="en-US" sz="2000" b="1" u="sng" dirty="0">
                  <a:solidFill>
                    <a:schemeClr val="bg1"/>
                  </a:solidFill>
                  <a:latin typeface="Söhne"/>
                </a:rPr>
                <a:t>Challenges</a:t>
              </a:r>
            </a:p>
          </p:txBody>
        </p:sp>
        <p:sp>
          <p:nvSpPr>
            <p:cNvPr id="18" name="TextBox 17">
              <a:extLst>
                <a:ext uri="{FF2B5EF4-FFF2-40B4-BE49-F238E27FC236}">
                  <a16:creationId xmlns:a16="http://schemas.microsoft.com/office/drawing/2014/main" id="{662F9C1B-FE9D-D789-668F-06797FFB0A32}"/>
                </a:ext>
              </a:extLst>
            </p:cNvPr>
            <p:cNvSpPr txBox="1"/>
            <p:nvPr/>
          </p:nvSpPr>
          <p:spPr>
            <a:xfrm>
              <a:off x="8651130" y="1150189"/>
              <a:ext cx="3063240"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solidFill>
                    <a:schemeClr val="bg1"/>
                  </a:solidFill>
                  <a:latin typeface="Söhne"/>
                </a:rPr>
                <a:t>Understanding Consumer Preferences</a:t>
              </a:r>
            </a:p>
            <a:p>
              <a:pPr marL="285750" indent="-285750" algn="just">
                <a:buFont typeface="Arial" panose="020B0604020202020204" pitchFamily="34" charset="0"/>
                <a:buChar char="•"/>
              </a:pPr>
              <a:endParaRPr lang="en-US" b="1" dirty="0">
                <a:solidFill>
                  <a:schemeClr val="bg1"/>
                </a:solidFill>
                <a:latin typeface="Söhne"/>
              </a:endParaRPr>
            </a:p>
            <a:p>
              <a:pPr marL="285750" indent="-285750" algn="just">
                <a:buFont typeface="Arial" panose="020B0604020202020204" pitchFamily="34" charset="0"/>
                <a:buChar char="•"/>
              </a:pPr>
              <a:r>
                <a:rPr lang="en-US" b="1" dirty="0">
                  <a:solidFill>
                    <a:schemeClr val="bg1"/>
                  </a:solidFill>
                  <a:latin typeface="Söhne"/>
                </a:rPr>
                <a:t>Identifying Market Demand</a:t>
              </a:r>
            </a:p>
            <a:p>
              <a:pPr marL="285750" indent="-285750" algn="just">
                <a:buFont typeface="Arial" panose="020B0604020202020204" pitchFamily="34" charset="0"/>
                <a:buChar char="•"/>
              </a:pPr>
              <a:endParaRPr lang="en-US" b="1" dirty="0">
                <a:solidFill>
                  <a:schemeClr val="bg1"/>
                </a:solidFill>
                <a:latin typeface="Söhne"/>
              </a:endParaRPr>
            </a:p>
            <a:p>
              <a:pPr marL="285750" indent="-285750" algn="just">
                <a:buFont typeface="Arial" panose="020B0604020202020204" pitchFamily="34" charset="0"/>
                <a:buChar char="•"/>
              </a:pPr>
              <a:r>
                <a:rPr lang="en-US" b="1" dirty="0">
                  <a:solidFill>
                    <a:schemeClr val="bg1"/>
                  </a:solidFill>
                  <a:latin typeface="Söhne"/>
                </a:rPr>
                <a:t>Optimizing Pricing Strategy</a:t>
              </a:r>
            </a:p>
            <a:p>
              <a:endParaRPr lang="en-US" dirty="0"/>
            </a:p>
          </p:txBody>
        </p:sp>
        <p:sp>
          <p:nvSpPr>
            <p:cNvPr id="19" name="TextBox 18">
              <a:extLst>
                <a:ext uri="{FF2B5EF4-FFF2-40B4-BE49-F238E27FC236}">
                  <a16:creationId xmlns:a16="http://schemas.microsoft.com/office/drawing/2014/main" id="{A92EBF5E-177E-8850-1F57-6E9B6066008C}"/>
                </a:ext>
              </a:extLst>
            </p:cNvPr>
            <p:cNvSpPr txBox="1"/>
            <p:nvPr/>
          </p:nvSpPr>
          <p:spPr>
            <a:xfrm>
              <a:off x="4782758" y="750079"/>
              <a:ext cx="2798064" cy="400110"/>
            </a:xfrm>
            <a:prstGeom prst="rect">
              <a:avLst/>
            </a:prstGeom>
            <a:noFill/>
          </p:spPr>
          <p:txBody>
            <a:bodyPr wrap="square" rtlCol="0">
              <a:spAutoFit/>
            </a:bodyPr>
            <a:lstStyle/>
            <a:p>
              <a:pPr algn="just"/>
              <a:r>
                <a:rPr lang="en-US" sz="2000" b="1" i="0" u="sng" dirty="0">
                  <a:solidFill>
                    <a:schemeClr val="bg1"/>
                  </a:solidFill>
                  <a:effectLst/>
                  <a:latin typeface="Söhne"/>
                </a:rPr>
                <a:t>Key Parameters </a:t>
              </a:r>
            </a:p>
          </p:txBody>
        </p:sp>
        <p:sp>
          <p:nvSpPr>
            <p:cNvPr id="20" name="TextBox 19">
              <a:extLst>
                <a:ext uri="{FF2B5EF4-FFF2-40B4-BE49-F238E27FC236}">
                  <a16:creationId xmlns:a16="http://schemas.microsoft.com/office/drawing/2014/main" id="{7288DC8F-B284-6991-11A8-A9181B44FC35}"/>
                </a:ext>
              </a:extLst>
            </p:cNvPr>
            <p:cNvSpPr txBox="1"/>
            <p:nvPr/>
          </p:nvSpPr>
          <p:spPr>
            <a:xfrm>
              <a:off x="648339" y="610493"/>
              <a:ext cx="2798064" cy="400110"/>
            </a:xfrm>
            <a:prstGeom prst="rect">
              <a:avLst/>
            </a:prstGeom>
            <a:noFill/>
          </p:spPr>
          <p:txBody>
            <a:bodyPr wrap="square" rtlCol="0">
              <a:spAutoFit/>
            </a:bodyPr>
            <a:lstStyle/>
            <a:p>
              <a:pPr algn="just"/>
              <a:r>
                <a:rPr lang="en-US" sz="2000" b="1" u="sng" dirty="0">
                  <a:solidFill>
                    <a:schemeClr val="bg1"/>
                  </a:solidFill>
                  <a:latin typeface="Söhne"/>
                </a:rPr>
                <a:t>Scope</a:t>
              </a:r>
              <a:r>
                <a:rPr lang="en-US" sz="2000" b="1" i="0" u="sng" dirty="0">
                  <a:solidFill>
                    <a:schemeClr val="bg1"/>
                  </a:solidFill>
                  <a:effectLst/>
                  <a:latin typeface="Söhne"/>
                </a:rPr>
                <a:t> </a:t>
              </a:r>
            </a:p>
          </p:txBody>
        </p:sp>
      </p:grpSp>
      <p:sp>
        <p:nvSpPr>
          <p:cNvPr id="2" name="Slide Number Placeholder 1">
            <a:extLst>
              <a:ext uri="{FF2B5EF4-FFF2-40B4-BE49-F238E27FC236}">
                <a16:creationId xmlns:a16="http://schemas.microsoft.com/office/drawing/2014/main" id="{AC5A570A-7784-F777-F83E-51B2163DC5C6}"/>
              </a:ext>
            </a:extLst>
          </p:cNvPr>
          <p:cNvSpPr>
            <a:spLocks noGrp="1"/>
          </p:cNvSpPr>
          <p:nvPr>
            <p:ph type="sldNum" sz="quarter" idx="12"/>
          </p:nvPr>
        </p:nvSpPr>
        <p:spPr/>
        <p:txBody>
          <a:bodyPr/>
          <a:lstStyle/>
          <a:p>
            <a:fld id="{98B43186-2353-44FC-A78C-879667693E94}" type="slidenum">
              <a:rPr lang="en-US" smtClean="0"/>
              <a:t>8</a:t>
            </a:fld>
            <a:endParaRPr lang="en-US"/>
          </a:p>
        </p:txBody>
      </p:sp>
    </p:spTree>
    <p:extLst>
      <p:ext uri="{BB962C8B-B14F-4D97-AF65-F5344CB8AC3E}">
        <p14:creationId xmlns:p14="http://schemas.microsoft.com/office/powerpoint/2010/main" val="102528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32CEB7-7E23-E626-5F0F-FD069E71C776}"/>
              </a:ext>
            </a:extLst>
          </p:cNvPr>
          <p:cNvPicPr>
            <a:picLocks noChangeAspect="1"/>
          </p:cNvPicPr>
          <p:nvPr/>
        </p:nvPicPr>
        <p:blipFill>
          <a:blip r:embed="rId2"/>
          <a:stretch>
            <a:fillRect/>
          </a:stretch>
        </p:blipFill>
        <p:spPr>
          <a:xfrm>
            <a:off x="0" y="0"/>
            <a:ext cx="12192000" cy="6857999"/>
          </a:xfrm>
          <a:prstGeom prst="rect">
            <a:avLst/>
          </a:prstGeom>
        </p:spPr>
      </p:pic>
      <p:sp>
        <p:nvSpPr>
          <p:cNvPr id="2" name="Slide Number Placeholder 1">
            <a:extLst>
              <a:ext uri="{FF2B5EF4-FFF2-40B4-BE49-F238E27FC236}">
                <a16:creationId xmlns:a16="http://schemas.microsoft.com/office/drawing/2014/main" id="{9F9016E0-88F6-6BB4-F80A-962ACC634AD6}"/>
              </a:ext>
            </a:extLst>
          </p:cNvPr>
          <p:cNvSpPr>
            <a:spLocks noGrp="1"/>
          </p:cNvSpPr>
          <p:nvPr>
            <p:ph type="sldNum" sz="quarter" idx="12"/>
          </p:nvPr>
        </p:nvSpPr>
        <p:spPr/>
        <p:txBody>
          <a:bodyPr/>
          <a:lstStyle/>
          <a:p>
            <a:fld id="{98B43186-2353-44FC-A78C-879667693E94}" type="slidenum">
              <a:rPr lang="en-US" smtClean="0"/>
              <a:t>9</a:t>
            </a:fld>
            <a:endParaRPr lang="en-US"/>
          </a:p>
        </p:txBody>
      </p:sp>
    </p:spTree>
    <p:extLst>
      <p:ext uri="{BB962C8B-B14F-4D97-AF65-F5344CB8AC3E}">
        <p14:creationId xmlns:p14="http://schemas.microsoft.com/office/powerpoint/2010/main" val="168382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1519</TotalTime>
  <Words>665</Words>
  <Application>Microsoft Office PowerPoint</Application>
  <PresentationFormat>Widescreen</PresentationFormat>
  <Paragraphs>162</Paragraphs>
  <Slides>23</Slides>
  <Notes>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Algerian</vt:lpstr>
      <vt:lpstr>Aptos</vt:lpstr>
      <vt:lpstr>Aptos Display</vt:lpstr>
      <vt:lpstr>Arial</vt:lpstr>
      <vt:lpstr>Berlin Sans FB Demi</vt:lpstr>
      <vt:lpstr>Inter</vt:lpstr>
      <vt:lpstr>Poppins ExtraBold</vt:lpstr>
      <vt:lpstr>Söhne</vt:lpstr>
      <vt:lpstr>Office Theme</vt:lpstr>
      <vt:lpstr>PowerPoint Presentation</vt:lpstr>
      <vt:lpstr>PowerPoint Presentation</vt:lpstr>
      <vt:lpstr>AUTOMOTIVE MARKET ANALYSIS: SALES TRENDS AND DATA INSIGHTS</vt:lpstr>
      <vt:lpstr>TOPICS COVERED</vt:lpstr>
      <vt:lpstr>TYPICAL PROCESS STEPS IN DATA SCIENCE </vt:lpstr>
      <vt:lpstr>PowerPoint Presentation</vt:lpstr>
      <vt:lpstr>ROLES AND RESPONSIBILITIES</vt:lpstr>
      <vt:lpstr>PowerPoint Presentation</vt:lpstr>
      <vt:lpstr>PowerPoint Presentation</vt:lpstr>
      <vt:lpstr>Data Set Comparison before and After Data Cleaning</vt:lpstr>
      <vt:lpstr>FINAL PARAMETERS CAPTURED AFTER CLAENING OF DATA</vt:lpstr>
      <vt:lpstr>Data Visualization &amp; Analytics</vt:lpstr>
      <vt:lpstr>SAS Dashboard</vt:lpstr>
      <vt:lpstr>Geo Map representing Sales Regions of USA </vt:lpstr>
      <vt:lpstr>YoY sales of Various Cars ( for e.g. 2005 to 2015)</vt:lpstr>
      <vt:lpstr>YoY seller &amp; Style of Various Cars ( for e.g. 2005 to 2015)</vt:lpstr>
      <vt:lpstr>MMR : High End Cars &amp; Low End Cars</vt:lpstr>
      <vt:lpstr>Colour Preference by Consumers </vt:lpstr>
      <vt:lpstr>Price Distribution of the Various Models</vt:lpstr>
      <vt:lpstr>Pricing Strategy By the CSM</vt:lpstr>
      <vt:lpstr>CONCLUSION</vt:lpstr>
      <vt:lpstr>Vote of 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Sandhya Tripathi</dc:creator>
  <cp:lastModifiedBy>Sandhya Tripathi</cp:lastModifiedBy>
  <cp:revision>2</cp:revision>
  <dcterms:created xsi:type="dcterms:W3CDTF">2024-05-04T13:35:12Z</dcterms:created>
  <dcterms:modified xsi:type="dcterms:W3CDTF">2024-05-06T12:59:46Z</dcterms:modified>
</cp:coreProperties>
</file>